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9" r:id="rId3"/>
    <p:sldId id="260" r:id="rId4"/>
    <p:sldId id="256" r:id="rId5"/>
    <p:sldId id="261" r:id="rId6"/>
    <p:sldId id="258" r:id="rId7"/>
    <p:sldId id="262" r:id="rId8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5E6842C-A68F-4CC7-8482-63FA2C97A6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10ED79A8-6028-4501-BFA2-D07B4D15E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9876FA5-7AA1-4AE0-A868-4F91B335B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1BEC526-6A24-4F48-AE72-A7FEA4C02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620F644-E123-4219-809B-A9FBAA471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930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F122110-785A-43A1-B2B2-BFC1E7083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5DC68096-7707-4C4F-B74F-E8EB3CA9F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FE2362E-ADAB-4EF4-A2C8-4782278DA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B495869-3090-47E3-92E8-0129B2573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62ECADC-585D-491E-B516-45EA73B14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0913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92400BE-9CB7-4338-94F6-63958ADD7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C5C55FB-3416-4C55-8EF5-A17358326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A536684-C3FB-42DD-AF6B-97A1C2319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442B857-15BA-40E9-9F57-DAF8D7E8B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13584F7-453B-44D4-A765-F981D5B6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16412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78084FA-3FD8-497D-9C0A-B4E021337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975065F9-949A-44E9-9590-9AD2882263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EA06DB36-ABDC-4151-BB5B-0DFAF22F5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D85586AF-0613-4D3C-ADBB-29B94FDB1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10F1735-D405-4A01-B93A-06B84A264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3A9DFCD-E6AB-4FD3-AF4E-1A2E1DCF3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70197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694544E-8676-4C4F-B5FB-434FD4184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53E1833-2A0A-45F5-B304-52DB67A84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13DC32B6-46AF-4882-AEF9-D2504A8F94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BAC67439-A919-44A0-ABB4-599EB97631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CCDB422-E03B-454C-9366-26DCC602DE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652B1AF0-15DE-464F-8AB0-4912AE8A6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481AC824-8594-47F0-B8E5-453BD6C8E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F1B30BB9-24EC-45C2-AD57-8464E757E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044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4AC0CD3-2F96-4DA6-839C-2FF40D77E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8DBD6F7F-87C5-418F-A8A0-2BF99A9C5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003FF923-88B1-4FC2-A725-37E75F943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43DE42D7-5F4B-4F26-9A09-A4BBD4798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217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9D602BBB-FC60-41A0-9643-6B3822971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53A4FD4B-8CF3-4D7A-9BF1-F8D855288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9A679AC5-DC0D-4399-AC06-8F1A2A13F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2616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400380B-35DE-4DBC-8A69-9FE21A277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82902E7-B878-4DF1-9A6D-F5A455339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3525A77-3A77-490E-B58F-5A16A8809B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6FF5EC5-E605-4DAC-9DD2-FB4DAE0A8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D094F1AF-D147-4807-A784-9232BAC9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98DC375-E609-4EBA-80A8-285D80029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3408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14142D8-41FC-4CFA-8104-BD92003C9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6C231DC1-A629-472B-BCC2-FA705A9D3E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EC7B7E6F-2207-4C20-B588-7CD841C0C2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8A93E00-517E-46F0-8B08-5951974AB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36C049D-6031-454A-ABA2-F101F1BA0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81C951B3-8EBF-4231-8081-5C7C54A9B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85528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F6F39F9-F035-45B9-94D8-CDC68FAD1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387760B2-C285-4841-92CB-53F10FD98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8DC1623-7139-4841-8150-AFEE2A30C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10AA40E-22CB-4DE4-89A2-5089F1395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491F073-ACC8-4BD5-9B5D-C70CF55D3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5832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A327F81-56A1-4967-B5DB-F324AA305B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8777C225-3EE4-4B15-B673-E009B125BC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31F03E4-66B0-419C-87F2-291A2DD56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7C2909F-6DCA-4523-8346-1211310D1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D73258B-1AF6-4073-BAAD-AC241792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6681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C8B477FE-CE81-4CE8-841E-EEA7E4E6D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4799530-A1D2-4218-B37F-3BF8BD028B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EB4E5E5-CBC7-4B5D-9373-A22F758FF3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93B12-A05D-417D-B0DB-6A207E7D1F34}" type="datetimeFigureOut">
              <a:rPr lang="he-IL" smtClean="0"/>
              <a:t>ו'/סיון/תשפ"א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A28657A-002E-4B01-BA5A-39CCE6236D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7013F4C-37CE-454F-AD8E-6F53055D87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44F1D-ED5A-4D20-B402-671D8AEA8F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3846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7" Type="http://schemas.openxmlformats.org/officeDocument/2006/relationships/image" Target="../media/image10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9.png" /><Relationship Id="rId5" Type="http://schemas.openxmlformats.org/officeDocument/2006/relationships/image" Target="../media/image8.png" /><Relationship Id="rId4" Type="http://schemas.openxmlformats.org/officeDocument/2006/relationships/image" Target="../media/image7.png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6.png" /><Relationship Id="rId5" Type="http://schemas.openxmlformats.org/officeDocument/2006/relationships/image" Target="../media/image15.jpeg" /><Relationship Id="rId4" Type="http://schemas.openxmlformats.org/officeDocument/2006/relationships/image" Target="../media/image14.png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اجمل عبارات عن التفاؤل والامل - سحر الكون">
            <a:extLst>
              <a:ext uri="{FF2B5EF4-FFF2-40B4-BE49-F238E27FC236}">
                <a16:creationId xmlns:a16="http://schemas.microsoft.com/office/drawing/2014/main" id="{2404EAA2-C554-4B46-A4F0-164249DCD1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AA543CCB-24C9-4424-BD93-5998CC6570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113" y="115584"/>
            <a:ext cx="8835774" cy="6626831"/>
          </a:xfrm>
          <a:prstGeom prst="rect">
            <a:avLst/>
          </a:prstGeom>
        </p:spPr>
      </p:pic>
      <p:sp>
        <p:nvSpPr>
          <p:cNvPr id="8" name="מלבן 7">
            <a:extLst>
              <a:ext uri="{FF2B5EF4-FFF2-40B4-BE49-F238E27FC236}">
                <a16:creationId xmlns:a16="http://schemas.microsoft.com/office/drawing/2014/main" id="{B54B47F9-8516-4CA0-AE0F-EE864CC7E7DD}"/>
              </a:ext>
            </a:extLst>
          </p:cNvPr>
          <p:cNvSpPr/>
          <p:nvPr/>
        </p:nvSpPr>
        <p:spPr>
          <a:xfrm>
            <a:off x="6735792" y="727569"/>
            <a:ext cx="31245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ar-SA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أحبائي الصّغار </a:t>
            </a:r>
          </a:p>
          <a:p>
            <a:r>
              <a:rPr lang="ar-SA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تذكروا أنَّ:</a:t>
            </a:r>
            <a:endParaRPr lang="he-IL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5477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>
            <a:extLst>
              <a:ext uri="{FF2B5EF4-FFF2-40B4-BE49-F238E27FC236}">
                <a16:creationId xmlns:a16="http://schemas.microsoft.com/office/drawing/2014/main" id="{39C54789-19FE-463C-98B9-5FE15C2ED0B9}"/>
              </a:ext>
            </a:extLst>
          </p:cNvPr>
          <p:cNvSpPr/>
          <p:nvPr/>
        </p:nvSpPr>
        <p:spPr>
          <a:xfrm>
            <a:off x="2329945" y="1688807"/>
            <a:ext cx="736772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ar-S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في حالاتِ الطّوارِئ وَالأَزَماتِ قَد تُسَيْطِرُ</a:t>
            </a:r>
          </a:p>
          <a:p>
            <a:pPr algn="ctr">
              <a:defRPr/>
            </a:pPr>
            <a:r>
              <a:rPr lang="ar-S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عَلَيْنا أَفكار وَمَشاعِر عَديدَة</a:t>
            </a:r>
          </a:p>
          <a:p>
            <a:pPr algn="ctr">
              <a:defRPr/>
            </a:pPr>
            <a:r>
              <a:rPr lang="ar-S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تَعالوا بِنا نَتَحَدّثُ عَنها  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04B2D51E-6867-494C-B22C-6B5FCF4373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7668" y="124245"/>
            <a:ext cx="2483431" cy="3129123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375A7AD5-545F-4B2E-8CC7-0D7239342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896" y="3609474"/>
            <a:ext cx="2686050" cy="311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437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extLst>
              <a:ext uri="{FF2B5EF4-FFF2-40B4-BE49-F238E27FC236}">
                <a16:creationId xmlns:a16="http://schemas.microsoft.com/office/drawing/2014/main" id="{CA18F2D8-A6DB-4BF6-9A17-2BF211E99D36}"/>
              </a:ext>
            </a:extLst>
          </p:cNvPr>
          <p:cNvSpPr/>
          <p:nvPr/>
        </p:nvSpPr>
        <p:spPr>
          <a:xfrm>
            <a:off x="100608" y="1220728"/>
            <a:ext cx="119907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الْمشاعِرُ وَالأفكارُ الْجَميلة حُلْوةٌ كَحَبّات </a:t>
            </a:r>
            <a:r>
              <a:rPr lang="ar-SA" sz="4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الشّوكولاطَة</a:t>
            </a:r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 ، اِخْتَر التَّعبيرَ المناسِبَ </a:t>
            </a:r>
          </a:p>
          <a:p>
            <a:pPr algn="ctr"/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لَكَ والّذي يُعبّر عَن إِحْساسِك في هذِهِ </a:t>
            </a:r>
            <a:r>
              <a:rPr lang="ar-S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الْفترةِ </a:t>
            </a:r>
            <a:endParaRPr lang="he-IL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FC31DE34-A10D-4A44-A60D-EC58C7291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0629" y="2569394"/>
            <a:ext cx="3729519" cy="372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18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>
            <a:extLst>
              <a:ext uri="{FF2B5EF4-FFF2-40B4-BE49-F238E27FC236}">
                <a16:creationId xmlns:a16="http://schemas.microsoft.com/office/drawing/2014/main" id="{0334585C-855E-45DA-9644-71824D5A63F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947" y="46468"/>
            <a:ext cx="5955738" cy="6765063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9C62B1D5-7C1D-47DE-B5AD-0BBDD1C712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9721" y="217083"/>
            <a:ext cx="1204729" cy="1204729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064AEA25-4066-42FD-94D6-19BF0B2B9B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044" y="5445258"/>
            <a:ext cx="1313941" cy="1319805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841B70ED-5256-4271-8E10-888F64EBF0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54782">
            <a:off x="1979923" y="5160472"/>
            <a:ext cx="1513555" cy="1513555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19AA9C18-0C49-448A-8EC2-4EEC8A7E62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1418" y="2495848"/>
            <a:ext cx="1490395" cy="1099378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183D2306-3A36-449A-8DC1-582AD8FE4A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518" y="2488696"/>
            <a:ext cx="1950582" cy="1468585"/>
          </a:xfrm>
          <a:prstGeom prst="rect">
            <a:avLst/>
          </a:prstGeom>
        </p:spPr>
      </p:pic>
      <p:pic>
        <p:nvPicPr>
          <p:cNvPr id="19" name="תמונה 18">
            <a:extLst>
              <a:ext uri="{FF2B5EF4-FFF2-40B4-BE49-F238E27FC236}">
                <a16:creationId xmlns:a16="http://schemas.microsoft.com/office/drawing/2014/main" id="{76DD4BE7-4FF4-42A4-AA3D-D05CA14C62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1631" y="4896575"/>
            <a:ext cx="1239884" cy="1239884"/>
          </a:xfrm>
          <a:prstGeom prst="rect">
            <a:avLst/>
          </a:prstGeom>
        </p:spPr>
      </p:pic>
      <p:pic>
        <p:nvPicPr>
          <p:cNvPr id="20" name="תמונה 19">
            <a:extLst>
              <a:ext uri="{FF2B5EF4-FFF2-40B4-BE49-F238E27FC236}">
                <a16:creationId xmlns:a16="http://schemas.microsoft.com/office/drawing/2014/main" id="{2750036B-194E-46B9-A67C-7E49F2C75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61" y="64796"/>
            <a:ext cx="1510020" cy="1510020"/>
          </a:xfrm>
          <a:prstGeom prst="rect">
            <a:avLst/>
          </a:prstGeom>
        </p:spPr>
      </p:pic>
      <p:pic>
        <p:nvPicPr>
          <p:cNvPr id="21" name="תמונה 20">
            <a:extLst>
              <a:ext uri="{FF2B5EF4-FFF2-40B4-BE49-F238E27FC236}">
                <a16:creationId xmlns:a16="http://schemas.microsoft.com/office/drawing/2014/main" id="{A9CE3CA5-CC28-4583-957F-A86190319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601" y="3428999"/>
            <a:ext cx="1325133" cy="1325133"/>
          </a:xfrm>
          <a:prstGeom prst="rect">
            <a:avLst/>
          </a:prstGeom>
        </p:spPr>
      </p:pic>
      <p:pic>
        <p:nvPicPr>
          <p:cNvPr id="22" name="תמונה 21">
            <a:extLst>
              <a:ext uri="{FF2B5EF4-FFF2-40B4-BE49-F238E27FC236}">
                <a16:creationId xmlns:a16="http://schemas.microsoft.com/office/drawing/2014/main" id="{AD9F8354-2798-4D58-BBF4-2FAF73EB8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993060">
            <a:off x="10758878" y="5267564"/>
            <a:ext cx="1390703" cy="1396910"/>
          </a:xfrm>
          <a:prstGeom prst="rect">
            <a:avLst/>
          </a:prstGeom>
        </p:spPr>
      </p:pic>
      <p:pic>
        <p:nvPicPr>
          <p:cNvPr id="23" name="תמונה 22">
            <a:extLst>
              <a:ext uri="{FF2B5EF4-FFF2-40B4-BE49-F238E27FC236}">
                <a16:creationId xmlns:a16="http://schemas.microsoft.com/office/drawing/2014/main" id="{CD099EF6-5D2C-49E0-AF85-41D74BF751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863" y="-25666"/>
            <a:ext cx="1223377" cy="1228838"/>
          </a:xfrm>
          <a:prstGeom prst="rect">
            <a:avLst/>
          </a:prstGeom>
        </p:spPr>
      </p:pic>
      <p:pic>
        <p:nvPicPr>
          <p:cNvPr id="24" name="תמונה 23">
            <a:extLst>
              <a:ext uri="{FF2B5EF4-FFF2-40B4-BE49-F238E27FC236}">
                <a16:creationId xmlns:a16="http://schemas.microsoft.com/office/drawing/2014/main" id="{EC08A135-93D8-421A-AFDE-C43E0238B1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5185" y="1567638"/>
            <a:ext cx="1026761" cy="1026761"/>
          </a:xfrm>
          <a:prstGeom prst="rect">
            <a:avLst/>
          </a:prstGeom>
        </p:spPr>
      </p:pic>
      <p:pic>
        <p:nvPicPr>
          <p:cNvPr id="25" name="תמונה 24">
            <a:extLst>
              <a:ext uri="{FF2B5EF4-FFF2-40B4-BE49-F238E27FC236}">
                <a16:creationId xmlns:a16="http://schemas.microsoft.com/office/drawing/2014/main" id="{E942719A-0E7D-4360-8D10-B240ACA682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424910">
            <a:off x="144356" y="1682509"/>
            <a:ext cx="1059022" cy="1059022"/>
          </a:xfrm>
          <a:prstGeom prst="rect">
            <a:avLst/>
          </a:prstGeom>
        </p:spPr>
      </p:pic>
      <p:pic>
        <p:nvPicPr>
          <p:cNvPr id="26" name="תמונה 25">
            <a:extLst>
              <a:ext uri="{FF2B5EF4-FFF2-40B4-BE49-F238E27FC236}">
                <a16:creationId xmlns:a16="http://schemas.microsoft.com/office/drawing/2014/main" id="{30041ADC-256C-42D1-B01E-F03C2F247F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5897" y="818923"/>
            <a:ext cx="1324514" cy="997221"/>
          </a:xfrm>
          <a:prstGeom prst="rect">
            <a:avLst/>
          </a:prstGeom>
        </p:spPr>
      </p:pic>
      <p:pic>
        <p:nvPicPr>
          <p:cNvPr id="27" name="תמונה 26">
            <a:extLst>
              <a:ext uri="{FF2B5EF4-FFF2-40B4-BE49-F238E27FC236}">
                <a16:creationId xmlns:a16="http://schemas.microsoft.com/office/drawing/2014/main" id="{B3DA5DAE-DB1E-4649-A21A-29B2AF5A15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915788">
            <a:off x="9262417" y="3189117"/>
            <a:ext cx="1697839" cy="1278296"/>
          </a:xfrm>
          <a:prstGeom prst="rect">
            <a:avLst/>
          </a:prstGeom>
        </p:spPr>
      </p:pic>
      <p:pic>
        <p:nvPicPr>
          <p:cNvPr id="28" name="תמונה 27">
            <a:extLst>
              <a:ext uri="{FF2B5EF4-FFF2-40B4-BE49-F238E27FC236}">
                <a16:creationId xmlns:a16="http://schemas.microsoft.com/office/drawing/2014/main" id="{DAF9BA7F-BCB7-40CC-9B59-3B4721DB1C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6160" y="182273"/>
            <a:ext cx="1365476" cy="888659"/>
          </a:xfrm>
          <a:prstGeom prst="rect">
            <a:avLst/>
          </a:prstGeom>
        </p:spPr>
      </p:pic>
      <p:pic>
        <p:nvPicPr>
          <p:cNvPr id="29" name="תמונה 28">
            <a:extLst>
              <a:ext uri="{FF2B5EF4-FFF2-40B4-BE49-F238E27FC236}">
                <a16:creationId xmlns:a16="http://schemas.microsoft.com/office/drawing/2014/main" id="{F58B51B0-8034-475A-B90E-654FF3D664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450" y="3978192"/>
            <a:ext cx="1204729" cy="888659"/>
          </a:xfrm>
          <a:prstGeom prst="rect">
            <a:avLst/>
          </a:prstGeom>
        </p:spPr>
      </p:pic>
      <p:pic>
        <p:nvPicPr>
          <p:cNvPr id="30" name="תמונה 29">
            <a:extLst>
              <a:ext uri="{FF2B5EF4-FFF2-40B4-BE49-F238E27FC236}">
                <a16:creationId xmlns:a16="http://schemas.microsoft.com/office/drawing/2014/main" id="{DFE07537-7FF9-49A3-A59C-28AC80A3F4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2256" y="1403793"/>
            <a:ext cx="1510020" cy="1095516"/>
          </a:xfrm>
          <a:prstGeom prst="rect">
            <a:avLst/>
          </a:prstGeom>
        </p:spPr>
      </p:pic>
      <p:sp>
        <p:nvSpPr>
          <p:cNvPr id="31" name="מלבן 30">
            <a:extLst>
              <a:ext uri="{FF2B5EF4-FFF2-40B4-BE49-F238E27FC236}">
                <a16:creationId xmlns:a16="http://schemas.microsoft.com/office/drawing/2014/main" id="{7810729E-0351-4F9D-9E54-51069F74A2FF}"/>
              </a:ext>
            </a:extLst>
          </p:cNvPr>
          <p:cNvSpPr/>
          <p:nvPr/>
        </p:nvSpPr>
        <p:spPr>
          <a:xfrm>
            <a:off x="381518" y="555984"/>
            <a:ext cx="10340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طمأنينة 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2" name="מלבן 31">
            <a:extLst>
              <a:ext uri="{FF2B5EF4-FFF2-40B4-BE49-F238E27FC236}">
                <a16:creationId xmlns:a16="http://schemas.microsoft.com/office/drawing/2014/main" id="{037C6905-6D8E-469E-AED9-5164F6199E4F}"/>
              </a:ext>
            </a:extLst>
          </p:cNvPr>
          <p:cNvSpPr/>
          <p:nvPr/>
        </p:nvSpPr>
        <p:spPr>
          <a:xfrm rot="19496192">
            <a:off x="9188065" y="1036328"/>
            <a:ext cx="9093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حَماس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3" name="מלבן 32">
            <a:extLst>
              <a:ext uri="{FF2B5EF4-FFF2-40B4-BE49-F238E27FC236}">
                <a16:creationId xmlns:a16="http://schemas.microsoft.com/office/drawing/2014/main" id="{ADC19A89-DA43-4BA7-B6E2-6D9355F36507}"/>
              </a:ext>
            </a:extLst>
          </p:cNvPr>
          <p:cNvSpPr/>
          <p:nvPr/>
        </p:nvSpPr>
        <p:spPr>
          <a:xfrm>
            <a:off x="8504408" y="307538"/>
            <a:ext cx="87014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ابداع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6" name="מלבן 35">
            <a:extLst>
              <a:ext uri="{FF2B5EF4-FFF2-40B4-BE49-F238E27FC236}">
                <a16:creationId xmlns:a16="http://schemas.microsoft.com/office/drawing/2014/main" id="{25896B33-5077-4F4F-BFF8-F859F02575A1}"/>
              </a:ext>
            </a:extLst>
          </p:cNvPr>
          <p:cNvSpPr/>
          <p:nvPr/>
        </p:nvSpPr>
        <p:spPr>
          <a:xfrm>
            <a:off x="10320411" y="1798218"/>
            <a:ext cx="6383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فخر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7" name="מלבן 36">
            <a:extLst>
              <a:ext uri="{FF2B5EF4-FFF2-40B4-BE49-F238E27FC236}">
                <a16:creationId xmlns:a16="http://schemas.microsoft.com/office/drawing/2014/main" id="{84095664-AD5A-401E-9D97-592F4911211D}"/>
              </a:ext>
            </a:extLst>
          </p:cNvPr>
          <p:cNvSpPr/>
          <p:nvPr/>
        </p:nvSpPr>
        <p:spPr>
          <a:xfrm rot="20222162">
            <a:off x="10934791" y="2759955"/>
            <a:ext cx="99830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شجاعة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8" name="מלבן 37">
            <a:extLst>
              <a:ext uri="{FF2B5EF4-FFF2-40B4-BE49-F238E27FC236}">
                <a16:creationId xmlns:a16="http://schemas.microsoft.com/office/drawing/2014/main" id="{66843D5C-F503-4ACB-A23C-1B969611D307}"/>
              </a:ext>
            </a:extLst>
          </p:cNvPr>
          <p:cNvSpPr/>
          <p:nvPr/>
        </p:nvSpPr>
        <p:spPr>
          <a:xfrm rot="828569">
            <a:off x="9176269" y="3479404"/>
            <a:ext cx="178173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رغبة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9" name="מלבן 38">
            <a:extLst>
              <a:ext uri="{FF2B5EF4-FFF2-40B4-BE49-F238E27FC236}">
                <a16:creationId xmlns:a16="http://schemas.microsoft.com/office/drawing/2014/main" id="{1ABB8070-EBF4-406C-8309-E14D27CF52CF}"/>
              </a:ext>
            </a:extLst>
          </p:cNvPr>
          <p:cNvSpPr/>
          <p:nvPr/>
        </p:nvSpPr>
        <p:spPr>
          <a:xfrm>
            <a:off x="596375" y="5778795"/>
            <a:ext cx="6591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راحة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0" name="מלבן 39">
            <a:extLst>
              <a:ext uri="{FF2B5EF4-FFF2-40B4-BE49-F238E27FC236}">
                <a16:creationId xmlns:a16="http://schemas.microsoft.com/office/drawing/2014/main" id="{6C842AD5-F03B-4B87-8A68-2190AD921D9E}"/>
              </a:ext>
            </a:extLst>
          </p:cNvPr>
          <p:cNvSpPr/>
          <p:nvPr/>
        </p:nvSpPr>
        <p:spPr>
          <a:xfrm>
            <a:off x="9762867" y="5229907"/>
            <a:ext cx="6896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حرّية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1" name="מלבן 40">
            <a:extLst>
              <a:ext uri="{FF2B5EF4-FFF2-40B4-BE49-F238E27FC236}">
                <a16:creationId xmlns:a16="http://schemas.microsoft.com/office/drawing/2014/main" id="{8E6785D3-49C5-4E00-BFE0-6C62268DEF16}"/>
              </a:ext>
            </a:extLst>
          </p:cNvPr>
          <p:cNvSpPr/>
          <p:nvPr/>
        </p:nvSpPr>
        <p:spPr>
          <a:xfrm>
            <a:off x="11124579" y="5683358"/>
            <a:ext cx="7104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التزام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2" name="מלבן 41">
            <a:extLst>
              <a:ext uri="{FF2B5EF4-FFF2-40B4-BE49-F238E27FC236}">
                <a16:creationId xmlns:a16="http://schemas.microsoft.com/office/drawing/2014/main" id="{F8AD0CD6-C690-414C-A777-ED5E58A1B0CA}"/>
              </a:ext>
            </a:extLst>
          </p:cNvPr>
          <p:cNvSpPr/>
          <p:nvPr/>
        </p:nvSpPr>
        <p:spPr>
          <a:xfrm rot="2107943">
            <a:off x="1979924" y="5612534"/>
            <a:ext cx="15135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الثقة بالنفس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3" name="מלבן 42">
            <a:extLst>
              <a:ext uri="{FF2B5EF4-FFF2-40B4-BE49-F238E27FC236}">
                <a16:creationId xmlns:a16="http://schemas.microsoft.com/office/drawing/2014/main" id="{59CCCCFE-2A88-482F-A24F-BF943A4993C0}"/>
              </a:ext>
            </a:extLst>
          </p:cNvPr>
          <p:cNvSpPr/>
          <p:nvPr/>
        </p:nvSpPr>
        <p:spPr>
          <a:xfrm>
            <a:off x="2318646" y="1635148"/>
            <a:ext cx="9172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اشتياق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4" name="מלבן 43">
            <a:extLst>
              <a:ext uri="{FF2B5EF4-FFF2-40B4-BE49-F238E27FC236}">
                <a16:creationId xmlns:a16="http://schemas.microsoft.com/office/drawing/2014/main" id="{05BD260E-6423-480A-8D3E-FFB0146C16F3}"/>
              </a:ext>
            </a:extLst>
          </p:cNvPr>
          <p:cNvSpPr/>
          <p:nvPr/>
        </p:nvSpPr>
        <p:spPr>
          <a:xfrm>
            <a:off x="11075790" y="448103"/>
            <a:ext cx="5725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فَرح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5" name="מלבן 44">
            <a:extLst>
              <a:ext uri="{FF2B5EF4-FFF2-40B4-BE49-F238E27FC236}">
                <a16:creationId xmlns:a16="http://schemas.microsoft.com/office/drawing/2014/main" id="{51C1A747-842A-43F6-A792-DC8DAB071CB0}"/>
              </a:ext>
            </a:extLst>
          </p:cNvPr>
          <p:cNvSpPr/>
          <p:nvPr/>
        </p:nvSpPr>
        <p:spPr>
          <a:xfrm rot="19496335">
            <a:off x="190997" y="1973891"/>
            <a:ext cx="8611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فضول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6" name="מלבן 45">
            <a:extLst>
              <a:ext uri="{FF2B5EF4-FFF2-40B4-BE49-F238E27FC236}">
                <a16:creationId xmlns:a16="http://schemas.microsoft.com/office/drawing/2014/main" id="{2AF56843-E2C2-47FD-9365-DA6A0BB9347A}"/>
              </a:ext>
            </a:extLst>
          </p:cNvPr>
          <p:cNvSpPr/>
          <p:nvPr/>
        </p:nvSpPr>
        <p:spPr>
          <a:xfrm>
            <a:off x="2251650" y="3804972"/>
            <a:ext cx="8162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احترام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7" name="מלבן 46">
            <a:extLst>
              <a:ext uri="{FF2B5EF4-FFF2-40B4-BE49-F238E27FC236}">
                <a16:creationId xmlns:a16="http://schemas.microsoft.com/office/drawing/2014/main" id="{083E4B6D-BD15-49F6-A260-6DD8F82A85AC}"/>
              </a:ext>
            </a:extLst>
          </p:cNvPr>
          <p:cNvSpPr/>
          <p:nvPr/>
        </p:nvSpPr>
        <p:spPr>
          <a:xfrm rot="19708682">
            <a:off x="554980" y="3014191"/>
            <a:ext cx="149752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عدم الاستسلام</a:t>
            </a:r>
            <a:endParaRPr lang="he-IL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48" name="תמונה 47">
            <a:extLst>
              <a:ext uri="{FF2B5EF4-FFF2-40B4-BE49-F238E27FC236}">
                <a16:creationId xmlns:a16="http://schemas.microsoft.com/office/drawing/2014/main" id="{836D1B22-929C-41E2-8364-BA6F28FC0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375" y="2305527"/>
            <a:ext cx="779409" cy="78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589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extLst>
              <a:ext uri="{FF2B5EF4-FFF2-40B4-BE49-F238E27FC236}">
                <a16:creationId xmlns:a16="http://schemas.microsoft.com/office/drawing/2014/main" id="{380F8021-626C-477D-BBF6-5DC7E2FAE469}"/>
              </a:ext>
            </a:extLst>
          </p:cNvPr>
          <p:cNvSpPr/>
          <p:nvPr/>
        </p:nvSpPr>
        <p:spPr>
          <a:xfrm>
            <a:off x="398767" y="881681"/>
            <a:ext cx="1139446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هُناكَ مَشاعِر غَيرُ </a:t>
            </a:r>
            <a:r>
              <a:rPr lang="ar-S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جَ</a:t>
            </a:r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يّدةٍ  وَأفكارٌ  مُخيفةٌ وَتُثيرُ الِحيرَةَ، عَلَينا أن نُشارِكها مَعَ</a:t>
            </a:r>
          </a:p>
          <a:p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 أفْرادِ الْعائِلَةِ أوْ المعَلِّمَة.   </a:t>
            </a:r>
          </a:p>
          <a:p>
            <a:r>
              <a:rPr lang="ar-S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اِخْتَر التَّعبيرَ المناسِبَ والّذي يُعَبّر عَنكَ في هذِهِ الفَترةِ، </a:t>
            </a:r>
          </a:p>
          <a:p>
            <a:r>
              <a:rPr lang="ar-S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وَأَخْبِرنا مَعَ مَن تُحبّ أنْ تَتَحدّث عَنْهُ.  </a:t>
            </a:r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he-IL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BF38CD97-282B-41A8-9D2A-1D604A0398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5865" y="3595158"/>
            <a:ext cx="3011398" cy="2456105"/>
          </a:xfrm>
          <a:prstGeom prst="rect">
            <a:avLst/>
          </a:prstGeom>
        </p:spPr>
      </p:pic>
      <p:sp>
        <p:nvSpPr>
          <p:cNvPr id="8" name="תיבת טקסט 7">
            <a:extLst>
              <a:ext uri="{FF2B5EF4-FFF2-40B4-BE49-F238E27FC236}">
                <a16:creationId xmlns:a16="http://schemas.microsoft.com/office/drawing/2014/main" id="{4BA8486A-D8AC-40B5-A193-83C288672223}"/>
              </a:ext>
            </a:extLst>
          </p:cNvPr>
          <p:cNvSpPr txBox="1"/>
          <p:nvPr/>
        </p:nvSpPr>
        <p:spPr>
          <a:xfrm>
            <a:off x="4582274" y="5784512"/>
            <a:ext cx="3246634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4312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גובה למאמר - יוגה עם לב">
            <a:extLst>
              <a:ext uri="{FF2B5EF4-FFF2-40B4-BE49-F238E27FC236}">
                <a16:creationId xmlns:a16="http://schemas.microsoft.com/office/drawing/2014/main" id="{6481C7C2-01DD-482D-9FAE-A80A4F5EB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7" y="3078599"/>
            <a:ext cx="192405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enkendes kind clipart 4 » Clipart Station">
            <a:extLst>
              <a:ext uri="{FF2B5EF4-FFF2-40B4-BE49-F238E27FC236}">
                <a16:creationId xmlns:a16="http://schemas.microsoft.com/office/drawing/2014/main" id="{2D144398-2B06-46AA-BB74-86D77999C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3297" y="166146"/>
            <a:ext cx="1990207" cy="227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תגובה למאמר - יוגה עם לב">
            <a:extLst>
              <a:ext uri="{FF2B5EF4-FFF2-40B4-BE49-F238E27FC236}">
                <a16:creationId xmlns:a16="http://schemas.microsoft.com/office/drawing/2014/main" id="{0F82BA9F-5418-4015-8E9B-EA4F7BD7D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0699" y="5095156"/>
            <a:ext cx="192405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תגובה למאמר - יוגה עם לב">
            <a:extLst>
              <a:ext uri="{FF2B5EF4-FFF2-40B4-BE49-F238E27FC236}">
                <a16:creationId xmlns:a16="http://schemas.microsoft.com/office/drawing/2014/main" id="{6EB8AA85-B7CF-4B9B-9FD3-416626FCF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477" y="1138986"/>
            <a:ext cx="192405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C1F0DC24-2FD5-482F-8968-2C83237094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7878" y="243644"/>
            <a:ext cx="2579829" cy="3535043"/>
          </a:xfrm>
          <a:prstGeom prst="rect">
            <a:avLst/>
          </a:prstGeom>
        </p:spPr>
      </p:pic>
      <p:pic>
        <p:nvPicPr>
          <p:cNvPr id="8" name="Picture 4" descr="Teach online courses - Make money doing what you love">
            <a:extLst>
              <a:ext uri="{FF2B5EF4-FFF2-40B4-BE49-F238E27FC236}">
                <a16:creationId xmlns:a16="http://schemas.microsoft.com/office/drawing/2014/main" id="{B792BB30-B73C-4B65-AC6C-5F4C1E365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086" y="763065"/>
            <a:ext cx="1812549" cy="255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Denkendes kind clipart 4 » Clipart Station">
            <a:extLst>
              <a:ext uri="{FF2B5EF4-FFF2-40B4-BE49-F238E27FC236}">
                <a16:creationId xmlns:a16="http://schemas.microsoft.com/office/drawing/2014/main" id="{FD567676-E2D2-4A83-9456-159C221AE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984" y="4439476"/>
            <a:ext cx="2116505" cy="227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enkendes kind clipart 4 » Clipart Station">
            <a:extLst>
              <a:ext uri="{FF2B5EF4-FFF2-40B4-BE49-F238E27FC236}">
                <a16:creationId xmlns:a16="http://schemas.microsoft.com/office/drawing/2014/main" id="{35144228-E6A0-440B-A588-6F21D77AF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547" y="4361361"/>
            <a:ext cx="2115089" cy="241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תגובה למאמר - יוגה עם לב">
            <a:extLst>
              <a:ext uri="{FF2B5EF4-FFF2-40B4-BE49-F238E27FC236}">
                <a16:creationId xmlns:a16="http://schemas.microsoft.com/office/drawing/2014/main" id="{58C306B2-3EA4-4513-A260-9E6E14584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30" y="4761766"/>
            <a:ext cx="192405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מלבן 14">
            <a:extLst>
              <a:ext uri="{FF2B5EF4-FFF2-40B4-BE49-F238E27FC236}">
                <a16:creationId xmlns:a16="http://schemas.microsoft.com/office/drawing/2014/main" id="{FE646451-CBEB-4132-9827-DA87D7A51D6F}"/>
              </a:ext>
            </a:extLst>
          </p:cNvPr>
          <p:cNvSpPr/>
          <p:nvPr/>
        </p:nvSpPr>
        <p:spPr>
          <a:xfrm>
            <a:off x="8664307" y="1487945"/>
            <a:ext cx="8274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غضب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16" name="מלבן 15">
            <a:extLst>
              <a:ext uri="{FF2B5EF4-FFF2-40B4-BE49-F238E27FC236}">
                <a16:creationId xmlns:a16="http://schemas.microsoft.com/office/drawing/2014/main" id="{F20B5368-95C5-43C9-ABCF-25C31C74D4B0}"/>
              </a:ext>
            </a:extLst>
          </p:cNvPr>
          <p:cNvSpPr/>
          <p:nvPr/>
        </p:nvSpPr>
        <p:spPr>
          <a:xfrm>
            <a:off x="2600507" y="5093164"/>
            <a:ext cx="9771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قلق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17" name="מלבן 16">
            <a:extLst>
              <a:ext uri="{FF2B5EF4-FFF2-40B4-BE49-F238E27FC236}">
                <a16:creationId xmlns:a16="http://schemas.microsoft.com/office/drawing/2014/main" id="{3FEB0A80-A99C-48AC-B5C8-8DCF736EDBEA}"/>
              </a:ext>
            </a:extLst>
          </p:cNvPr>
          <p:cNvSpPr/>
          <p:nvPr/>
        </p:nvSpPr>
        <p:spPr>
          <a:xfrm>
            <a:off x="10343797" y="5413251"/>
            <a:ext cx="8178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ارتباك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18" name="מלבן 17">
            <a:extLst>
              <a:ext uri="{FF2B5EF4-FFF2-40B4-BE49-F238E27FC236}">
                <a16:creationId xmlns:a16="http://schemas.microsoft.com/office/drawing/2014/main" id="{56AB5915-8C43-4B7D-A3DA-AE582AB6A059}"/>
              </a:ext>
            </a:extLst>
          </p:cNvPr>
          <p:cNvSpPr/>
          <p:nvPr/>
        </p:nvSpPr>
        <p:spPr>
          <a:xfrm>
            <a:off x="765695" y="3434584"/>
            <a:ext cx="7441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خوف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20" name="מלבן 19">
            <a:extLst>
              <a:ext uri="{FF2B5EF4-FFF2-40B4-BE49-F238E27FC236}">
                <a16:creationId xmlns:a16="http://schemas.microsoft.com/office/drawing/2014/main" id="{B9F1D066-CF19-488F-9220-A5DC9850D1CA}"/>
              </a:ext>
            </a:extLst>
          </p:cNvPr>
          <p:cNvSpPr/>
          <p:nvPr/>
        </p:nvSpPr>
        <p:spPr>
          <a:xfrm>
            <a:off x="10004563" y="254588"/>
            <a:ext cx="138476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متى سنعود للمدرسة ؟</a:t>
            </a:r>
            <a:endParaRPr lang="he-IL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21" name="Picture 2" descr="תגובה למאמר - יוגה עם לב">
            <a:extLst>
              <a:ext uri="{FF2B5EF4-FFF2-40B4-BE49-F238E27FC236}">
                <a16:creationId xmlns:a16="http://schemas.microsoft.com/office/drawing/2014/main" id="{3E802272-8E1E-4090-8F6E-6C81709C1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156" y="3549164"/>
            <a:ext cx="1221412" cy="88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6">
            <a:extLst>
              <a:ext uri="{FF2B5EF4-FFF2-40B4-BE49-F238E27FC236}">
                <a16:creationId xmlns:a16="http://schemas.microsoft.com/office/drawing/2014/main" id="{60CAF6FD-F3EC-4A9C-84B0-939E679625E4}"/>
              </a:ext>
            </a:extLst>
          </p:cNvPr>
          <p:cNvSpPr/>
          <p:nvPr/>
        </p:nvSpPr>
        <p:spPr>
          <a:xfrm>
            <a:off x="5321321" y="3619926"/>
            <a:ext cx="5725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تعب</a:t>
            </a:r>
            <a:endParaRPr lang="he-IL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4" name="Picture 2" descr="תגובה למאמר - יוגה עם לב">
            <a:extLst>
              <a:ext uri="{FF2B5EF4-FFF2-40B4-BE49-F238E27FC236}">
                <a16:creationId xmlns:a16="http://schemas.microsoft.com/office/drawing/2014/main" id="{721F5CF4-49FD-451D-AB20-F663416BA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697" y="3121835"/>
            <a:ext cx="1221412" cy="88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מלבן 24">
            <a:extLst>
              <a:ext uri="{FF2B5EF4-FFF2-40B4-BE49-F238E27FC236}">
                <a16:creationId xmlns:a16="http://schemas.microsoft.com/office/drawing/2014/main" id="{FDD673AD-37B3-4E23-BC53-128BCE402795}"/>
              </a:ext>
            </a:extLst>
          </p:cNvPr>
          <p:cNvSpPr/>
          <p:nvPr/>
        </p:nvSpPr>
        <p:spPr>
          <a:xfrm>
            <a:off x="8748464" y="3266961"/>
            <a:ext cx="6591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وِحدة</a:t>
            </a:r>
            <a:endParaRPr lang="he-IL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מלבן 26">
            <a:extLst>
              <a:ext uri="{FF2B5EF4-FFF2-40B4-BE49-F238E27FC236}">
                <a16:creationId xmlns:a16="http://schemas.microsoft.com/office/drawing/2014/main" id="{88BB7DC4-FC6A-45AA-94C2-E56F89C82114}"/>
              </a:ext>
            </a:extLst>
          </p:cNvPr>
          <p:cNvSpPr/>
          <p:nvPr/>
        </p:nvSpPr>
        <p:spPr>
          <a:xfrm>
            <a:off x="477251" y="4581927"/>
            <a:ext cx="191783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كيف سأقضي</a:t>
            </a:r>
          </a:p>
          <a:p>
            <a:pPr algn="ctr"/>
            <a:r>
              <a:rPr lang="ar-SA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 الوقت ؟</a:t>
            </a:r>
            <a:endParaRPr lang="he-IL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13" name="תמונה 12">
            <a:extLst>
              <a:ext uri="{FF2B5EF4-FFF2-40B4-BE49-F238E27FC236}">
                <a16:creationId xmlns:a16="http://schemas.microsoft.com/office/drawing/2014/main" id="{38AB2697-5EC5-4906-9C9F-E887F0FA8D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8941" y="4236021"/>
            <a:ext cx="3415955" cy="2465220"/>
          </a:xfrm>
          <a:prstGeom prst="rect">
            <a:avLst/>
          </a:prstGeom>
        </p:spPr>
      </p:pic>
      <p:sp>
        <p:nvSpPr>
          <p:cNvPr id="23" name="מלבן 22">
            <a:extLst>
              <a:ext uri="{FF2B5EF4-FFF2-40B4-BE49-F238E27FC236}">
                <a16:creationId xmlns:a16="http://schemas.microsoft.com/office/drawing/2014/main" id="{2E00DD7D-FE6F-434C-88A8-0B390047A41C}"/>
              </a:ext>
            </a:extLst>
          </p:cNvPr>
          <p:cNvSpPr/>
          <p:nvPr/>
        </p:nvSpPr>
        <p:spPr>
          <a:xfrm>
            <a:off x="6278515" y="4438013"/>
            <a:ext cx="15071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هل نحن بأمان؟</a:t>
            </a:r>
            <a:endParaRPr lang="he-IL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31" name="תמונה 30">
            <a:extLst>
              <a:ext uri="{FF2B5EF4-FFF2-40B4-BE49-F238E27FC236}">
                <a16:creationId xmlns:a16="http://schemas.microsoft.com/office/drawing/2014/main" id="{A7301510-AD0E-4AC4-9101-C1080061F9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06306" y="197836"/>
            <a:ext cx="2538806" cy="2339880"/>
          </a:xfrm>
          <a:prstGeom prst="rect">
            <a:avLst/>
          </a:prstGeom>
        </p:spPr>
      </p:pic>
      <p:sp>
        <p:nvSpPr>
          <p:cNvPr id="32" name="מלבן 31">
            <a:extLst>
              <a:ext uri="{FF2B5EF4-FFF2-40B4-BE49-F238E27FC236}">
                <a16:creationId xmlns:a16="http://schemas.microsoft.com/office/drawing/2014/main" id="{4D5E901A-A28C-4EDE-BB56-E7AF15C0F6BC}"/>
              </a:ext>
            </a:extLst>
          </p:cNvPr>
          <p:cNvSpPr/>
          <p:nvPr/>
        </p:nvSpPr>
        <p:spPr>
          <a:xfrm>
            <a:off x="1652184" y="316143"/>
            <a:ext cx="10086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كيف أحمي </a:t>
            </a:r>
          </a:p>
          <a:p>
            <a:pPr algn="ctr"/>
            <a:r>
              <a:rPr lang="ar-SA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نفسي؟</a:t>
            </a:r>
            <a:endParaRPr lang="he-IL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3" name="מלבן 32">
            <a:extLst>
              <a:ext uri="{FF2B5EF4-FFF2-40B4-BE49-F238E27FC236}">
                <a16:creationId xmlns:a16="http://schemas.microsoft.com/office/drawing/2014/main" id="{85033B0E-8144-43D5-AB64-39E8487F99A8}"/>
              </a:ext>
            </a:extLst>
          </p:cNvPr>
          <p:cNvSpPr/>
          <p:nvPr/>
        </p:nvSpPr>
        <p:spPr>
          <a:xfrm>
            <a:off x="4018547" y="4595521"/>
            <a:ext cx="138476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إلى متى؟</a:t>
            </a:r>
            <a:endParaRPr lang="he-IL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35" name="Picture 2" descr="תגובה למאמר - יוגה עם לב">
            <a:extLst>
              <a:ext uri="{FF2B5EF4-FFF2-40B4-BE49-F238E27FC236}">
                <a16:creationId xmlns:a16="http://schemas.microsoft.com/office/drawing/2014/main" id="{FEE4B1F9-27D4-48CC-BB15-4CA699C38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188" y="2835846"/>
            <a:ext cx="192405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תגובה למאמר - יוגה עם לב">
            <a:extLst>
              <a:ext uri="{FF2B5EF4-FFF2-40B4-BE49-F238E27FC236}">
                <a16:creationId xmlns:a16="http://schemas.microsoft.com/office/drawing/2014/main" id="{75B3E413-B1B6-4F5A-87CC-F30491D74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377" y="2155322"/>
            <a:ext cx="1221412" cy="88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מלבן 36">
            <a:extLst>
              <a:ext uri="{FF2B5EF4-FFF2-40B4-BE49-F238E27FC236}">
                <a16:creationId xmlns:a16="http://schemas.microsoft.com/office/drawing/2014/main" id="{A5DE48C8-47C8-41F1-88B1-CCE7D0A17D78}"/>
              </a:ext>
            </a:extLst>
          </p:cNvPr>
          <p:cNvSpPr/>
          <p:nvPr/>
        </p:nvSpPr>
        <p:spPr>
          <a:xfrm>
            <a:off x="10744597" y="3162801"/>
            <a:ext cx="6447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حُزن</a:t>
            </a:r>
            <a:endParaRPr lang="he-IL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38" name="Picture 2" descr="תגובה למאמר - יוגה עם לב">
            <a:extLst>
              <a:ext uri="{FF2B5EF4-FFF2-40B4-BE49-F238E27FC236}">
                <a16:creationId xmlns:a16="http://schemas.microsoft.com/office/drawing/2014/main" id="{110E61B6-C922-4215-8D9C-73C4B2349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456" y="5795243"/>
            <a:ext cx="1221412" cy="88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709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>
            <a:extLst>
              <a:ext uri="{FF2B5EF4-FFF2-40B4-BE49-F238E27FC236}">
                <a16:creationId xmlns:a16="http://schemas.microsoft.com/office/drawing/2014/main" id="{0A30D64B-2B2C-4D19-9B79-C3B27E610630}"/>
              </a:ext>
            </a:extLst>
          </p:cNvPr>
          <p:cNvSpPr/>
          <p:nvPr/>
        </p:nvSpPr>
        <p:spPr>
          <a:xfrm>
            <a:off x="1045683" y="1796081"/>
            <a:ext cx="960711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ar-SA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أُمْنِياتُنا لَكُم وَلِجَميعِ أَفْرادِ عائِلاتكُم بِدَوامِ الصّحةِ وَالْعافِيَة </a:t>
            </a:r>
            <a:endParaRPr lang="he-IL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1BADC090-5DC2-4031-855F-BC0A922E8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9978" y="2719008"/>
            <a:ext cx="2914409" cy="3146942"/>
          </a:xfrm>
          <a:prstGeom prst="rect">
            <a:avLst/>
          </a:prstGeom>
        </p:spPr>
      </p:pic>
      <p:sp>
        <p:nvSpPr>
          <p:cNvPr id="7" name="תיבת טקסט 6">
            <a:extLst>
              <a:ext uri="{FF2B5EF4-FFF2-40B4-BE49-F238E27FC236}">
                <a16:creationId xmlns:a16="http://schemas.microsoft.com/office/drawing/2014/main" id="{914AF039-D5C2-4975-956E-42674AFE0BF1}"/>
              </a:ext>
            </a:extLst>
          </p:cNvPr>
          <p:cNvSpPr txBox="1"/>
          <p:nvPr/>
        </p:nvSpPr>
        <p:spPr>
          <a:xfrm>
            <a:off x="4828854" y="5599432"/>
            <a:ext cx="2995533" cy="533036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65408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שובל אדים</Template>
  <TotalTime>378</TotalTime>
  <Words>126</Words>
  <Application>Microsoft Office PowerPoint</Application>
  <PresentationFormat>מסך רחב</PresentationFormat>
  <Paragraphs>41</Paragraphs>
  <Slides>7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8" baseType="lpstr"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Joseph Joseph</dc:creator>
  <cp:lastModifiedBy>משתמש לא ידוע</cp:lastModifiedBy>
  <cp:revision>40</cp:revision>
  <dcterms:created xsi:type="dcterms:W3CDTF">2020-04-22T12:22:27Z</dcterms:created>
  <dcterms:modified xsi:type="dcterms:W3CDTF">2021-05-17T17:58:43Z</dcterms:modified>
</cp:coreProperties>
</file>