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6" r:id="rId2"/>
  </p:sldMasterIdLst>
  <p:notesMasterIdLst>
    <p:notesMasterId r:id="rId22"/>
  </p:notesMasterIdLst>
  <p:sldIdLst>
    <p:sldId id="257" r:id="rId3"/>
    <p:sldId id="261" r:id="rId4"/>
    <p:sldId id="495" r:id="rId5"/>
    <p:sldId id="262" r:id="rId6"/>
    <p:sldId id="480" r:id="rId7"/>
    <p:sldId id="481" r:id="rId8"/>
    <p:sldId id="482" r:id="rId9"/>
    <p:sldId id="483" r:id="rId10"/>
    <p:sldId id="484" r:id="rId11"/>
    <p:sldId id="485" r:id="rId12"/>
    <p:sldId id="488" r:id="rId13"/>
    <p:sldId id="491" r:id="rId14"/>
    <p:sldId id="492" r:id="rId15"/>
    <p:sldId id="493" r:id="rId16"/>
    <p:sldId id="475" r:id="rId17"/>
    <p:sldId id="487" r:id="rId18"/>
    <p:sldId id="268" r:id="rId19"/>
    <p:sldId id="269" r:id="rId20"/>
    <p:sldId id="476" r:id="rId21"/>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משתמש Windows" initials="‏W" lastIdx="15" clrIdx="0"/>
  <p:cmAuthor id="2" name="רם" initials="ר" lastIdx="15" clrIdx="1"/>
  <p:cmAuthor id="3" name="Teacher" initials="T"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99"/>
    <a:srgbClr val="FFFFCC"/>
    <a:srgbClr val="FF0066"/>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00" autoAdjust="0"/>
    <p:restoredTop sz="71140" autoAdjust="0"/>
  </p:normalViewPr>
  <p:slideViewPr>
    <p:cSldViewPr snapToGrid="0">
      <p:cViewPr varScale="1">
        <p:scale>
          <a:sx n="81" d="100"/>
          <a:sy n="81" d="100"/>
        </p:scale>
        <p:origin x="1752" y="60"/>
      </p:cViewPr>
      <p:guideLst>
        <p:guide orient="horz" pos="2160"/>
        <p:guide pos="3840"/>
      </p:guideLst>
    </p:cSldViewPr>
  </p:slideViewPr>
  <p:notesTextViewPr>
    <p:cViewPr>
      <p:scale>
        <a:sx n="1" d="1"/>
        <a:sy n="1" d="1"/>
      </p:scale>
      <p:origin x="0" y="0"/>
    </p:cViewPr>
  </p:notesTextViewPr>
  <p:notesViewPr>
    <p:cSldViewPr snapToGrid="0">
      <p:cViewPr varScale="1">
        <p:scale>
          <a:sx n="56" d="100"/>
          <a:sy n="56" d="100"/>
        </p:scale>
        <p:origin x="-282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FE5BDE45-50CD-4416-825B-0A5DC4D6530D}" type="datetimeFigureOut">
              <a:rPr lang="he-IL" smtClean="0"/>
              <a:t>י"ב/שבט/תשפ"ד</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02DEEDA-6771-4C38-B8B8-53D0F277BC85}" type="slidenum">
              <a:rPr lang="he-IL" smtClean="0"/>
              <a:t>‹#›</a:t>
            </a:fld>
            <a:endParaRPr lang="he-IL"/>
          </a:p>
        </p:txBody>
      </p:sp>
    </p:spTree>
    <p:extLst>
      <p:ext uri="{BB962C8B-B14F-4D97-AF65-F5344CB8AC3E}">
        <p14:creationId xmlns:p14="http://schemas.microsoft.com/office/powerpoint/2010/main" val="40078908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fELVNpi01io"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ar-SA" b="1" dirty="0">
                <a:latin typeface="Calibri" panose="020F0502020204030204" pitchFamily="34" charset="0"/>
                <a:cs typeface="Calibri" panose="020F0502020204030204" pitchFamily="34" charset="0"/>
              </a:rPr>
              <a:t>تمهيد معدّ للطاقم التربويّ:</a:t>
            </a:r>
            <a:endParaRPr lang="he-IL" b="1" baseline="0" dirty="0">
              <a:latin typeface="Calibri" panose="020F0502020204030204" pitchFamily="34" charset="0"/>
              <a:cs typeface="Calibri" panose="020F0502020204030204" pitchFamily="34" charset="0"/>
            </a:endParaRPr>
          </a:p>
          <a:p>
            <a:pPr rtl="1"/>
            <a:r>
              <a:rPr lang="ar-SA" sz="1200" kern="1200" dirty="0">
                <a:solidFill>
                  <a:schemeClr val="tx1"/>
                </a:solidFill>
                <a:effectLst/>
                <a:latin typeface="Calibri" panose="020F0502020204030204" pitchFamily="34" charset="0"/>
                <a:ea typeface="+mn-ea"/>
                <a:cs typeface="Calibri" panose="020F0502020204030204" pitchFamily="34" charset="0"/>
              </a:rPr>
              <a:t>لقد كانت إمكانيّات الخروج من البيت محدودة</a:t>
            </a:r>
            <a:r>
              <a:rPr lang="he-IL" sz="1200" kern="1200" dirty="0">
                <a:solidFill>
                  <a:schemeClr val="tx1"/>
                </a:solidFill>
                <a:effectLst/>
                <a:latin typeface="Calibri" panose="020F0502020204030204" pitchFamily="34" charset="0"/>
                <a:ea typeface="+mn-ea"/>
                <a:cs typeface="Calibri" panose="020F0502020204030204" pitchFamily="34" charset="0"/>
              </a:rPr>
              <a:t> </a:t>
            </a:r>
            <a:r>
              <a:rPr lang="ar-SA" sz="1200" kern="1200" dirty="0">
                <a:solidFill>
                  <a:schemeClr val="tx1"/>
                </a:solidFill>
                <a:effectLst/>
                <a:latin typeface="Calibri" panose="020F0502020204030204" pitchFamily="34" charset="0"/>
                <a:ea typeface="+mn-ea"/>
                <a:cs typeface="Calibri" panose="020F0502020204030204" pitchFamily="34" charset="0"/>
              </a:rPr>
              <a:t>في أعقاب تفشّي فيروس كورونا خلال الشهور الأخيرة، واحتلت الشبكة مكانة مركزيّة وجزءًا كبيرًا من وقتنا، كما أنها وفّرت جوانب عديدة ولبّت احتياجات مختلفة، كالتعلّم عن بُعد، اللقاء بالأصدقاء، الحفاظ على العلاقة المتواصلة مع العائلة، التسوّق، مشاهدة مضامين مختلفة وغير ذلك.</a:t>
            </a:r>
            <a:endParaRPr lang="he-IL" sz="1200" kern="1200" dirty="0">
              <a:solidFill>
                <a:schemeClr val="tx1"/>
              </a:solidFill>
              <a:effectLst/>
              <a:latin typeface="Calibri" panose="020F0502020204030204" pitchFamily="34" charset="0"/>
              <a:ea typeface="+mn-ea"/>
              <a:cs typeface="Calibri" panose="020F0502020204030204" pitchFamily="34" charset="0"/>
            </a:endParaRPr>
          </a:p>
          <a:p>
            <a:pPr rtl="1"/>
            <a:r>
              <a:rPr lang="ar-SA" sz="1200" kern="1200" dirty="0">
                <a:solidFill>
                  <a:schemeClr val="tx1"/>
                </a:solidFill>
                <a:effectLst/>
                <a:latin typeface="Calibri" panose="020F0502020204030204" pitchFamily="34" charset="0"/>
                <a:ea typeface="+mn-ea"/>
                <a:cs typeface="Calibri" panose="020F0502020204030204" pitchFamily="34" charset="0"/>
              </a:rPr>
              <a:t>يواجه الأولاد وأولياء أمورهم تخبّطات تتعلّق بالسلوك خلال أوقات الفراغ في مناحي الحياة المختلفة.</a:t>
            </a:r>
            <a:endParaRPr lang="en-US" sz="1200"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Calibri" panose="020F0502020204030204" pitchFamily="34" charset="0"/>
                <a:ea typeface="+mn-ea"/>
                <a:cs typeface="Calibri" panose="020F0502020204030204" pitchFamily="34" charset="0"/>
              </a:rPr>
              <a:t>تتحوّل أوقات الفراغ إلى استخدامٍ متواصل للشاشات في كثير من الأحيان (الحاسوب، الهاتف، اللوح الذكيّ وما شابه)، وذلك بغية اللعب بألعاب الشبكة، مشاهدة اليوتيوب، نشْر الصور والأفلام وغيرها. قد يخوض التلاميذ مواقف معقّدة خلال قيامهم بذلك، بل وقد تكون خطيرة أيضًا. بالإضافة إلى ذلك، يؤثّر استخدام الشاشات لفترات طويلة على المهارات الاجتماعيّة في التواصل المباشر (وجهًا لوجه) وعلى الصحّة أيضًا.</a:t>
            </a:r>
            <a:endParaRPr lang="ar-SA" sz="1200" b="0" kern="1200" dirty="0">
              <a:solidFill>
                <a:schemeClr val="tx1"/>
              </a:solidFill>
              <a:effectLst/>
              <a:latin typeface="Calibri" panose="020F0502020204030204" pitchFamily="34" charset="0"/>
              <a:ea typeface="+mn-ea"/>
              <a:cs typeface="Calibri" panose="020F0502020204030204" pitchFamily="34" charset="0"/>
            </a:endParaRPr>
          </a:p>
          <a:p>
            <a:pPr rtl="1"/>
            <a:r>
              <a:rPr lang="ar-SA" sz="1200" b="0" kern="1200" dirty="0">
                <a:solidFill>
                  <a:schemeClr val="tx1"/>
                </a:solidFill>
                <a:effectLst/>
                <a:latin typeface="Calibri" panose="020F0502020204030204" pitchFamily="34" charset="0"/>
                <a:ea typeface="+mn-ea"/>
                <a:cs typeface="Calibri" panose="020F0502020204030204" pitchFamily="34" charset="0"/>
              </a:rPr>
              <a:t>من المهمّ أن نتذكّر مع العودة التدريجيّة إلى مجرى الحياة المعتاد أن الشبكة هي ميدان سيتواجد فيه تلاميذنا، ولكنه ميدان واحد من بين الميادين المختلفة والعديدة في الحياة.  </a:t>
            </a:r>
            <a:endParaRPr lang="en-US" sz="1200" b="0"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Calibri" panose="020F0502020204030204" pitchFamily="34" charset="0"/>
                <a:ea typeface="+mn-ea"/>
                <a:cs typeface="Calibri" panose="020F0502020204030204" pitchFamily="34" charset="0"/>
              </a:rPr>
              <a:t>سندعو التلاميذ في هذا الدرس إلى التفكير في انتهاج السلوك الرشيد خلال أوقات الفراغ، ومواصلة استخدام الشاشات، وأهميّة احترام الحدود الّتي يحدّدها الوالدين. سنذكّر التلاميذ أيضًا أنهم يستطيعون أن يضعوا لأنفسهم حدود الأمان، والصحّة والمسؤوليّة.    </a:t>
            </a:r>
            <a:endParaRPr lang="he-IL" dirty="0">
              <a:latin typeface="Calibri" panose="020F0502020204030204" pitchFamily="34" charset="0"/>
              <a:cs typeface="Calibri" panose="020F0502020204030204" pitchFamily="34" charset="0"/>
            </a:endParaRPr>
          </a:p>
          <a:p>
            <a:endParaRPr lang="he-IL" dirty="0"/>
          </a:p>
        </p:txBody>
      </p:sp>
      <p:sp>
        <p:nvSpPr>
          <p:cNvPr id="4" name="מציין מיקום של מספר שקופית 3"/>
          <p:cNvSpPr>
            <a:spLocks noGrp="1"/>
          </p:cNvSpPr>
          <p:nvPr>
            <p:ph type="sldNum" sz="quarter" idx="10"/>
          </p:nvPr>
        </p:nvSpPr>
        <p:spPr/>
        <p:txBody>
          <a:bodyPr/>
          <a:lstStyle/>
          <a:p>
            <a:fld id="{902DEEDA-6771-4C38-B8B8-53D0F277BC85}" type="slidenum">
              <a:rPr lang="he-IL" smtClean="0"/>
              <a:t>1</a:t>
            </a:fld>
            <a:endParaRPr lang="he-IL"/>
          </a:p>
        </p:txBody>
      </p:sp>
    </p:spTree>
    <p:extLst>
      <p:ext uri="{BB962C8B-B14F-4D97-AF65-F5344CB8AC3E}">
        <p14:creationId xmlns:p14="http://schemas.microsoft.com/office/powerpoint/2010/main" val="751118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 typeface="Arial" pitchFamily="34" charset="0"/>
              <a:buNone/>
              <a:tabLst/>
              <a:defRPr/>
            </a:pPr>
            <a:r>
              <a:rPr lang="ar-JO" sz="1200" kern="1200" dirty="0">
                <a:solidFill>
                  <a:schemeClr val="tx1"/>
                </a:solidFill>
                <a:effectLst/>
                <a:latin typeface="Calibri" panose="020F0502020204030204" pitchFamily="34" charset="0"/>
                <a:ea typeface="+mn-ea"/>
                <a:cs typeface="Calibri" panose="020F0502020204030204" pitchFamily="34" charset="0"/>
              </a:rPr>
              <a:t>يشرح المعلم</a:t>
            </a:r>
            <a:r>
              <a:rPr lang="he-IL" sz="1200" kern="1200" dirty="0">
                <a:solidFill>
                  <a:schemeClr val="tx1"/>
                </a:solidFill>
                <a:effectLst/>
                <a:latin typeface="Calibri" panose="020F0502020204030204" pitchFamily="34" charset="0"/>
                <a:ea typeface="+mn-ea"/>
                <a:cs typeface="Calibri" panose="020F0502020204030204" pitchFamily="34" charset="0"/>
              </a:rPr>
              <a:t> </a:t>
            </a:r>
            <a:r>
              <a:rPr lang="ar-SA" sz="1200" kern="1200" dirty="0">
                <a:solidFill>
                  <a:schemeClr val="tx1"/>
                </a:solidFill>
                <a:effectLst/>
                <a:latin typeface="Calibri" panose="020F0502020204030204" pitchFamily="34" charset="0"/>
                <a:ea typeface="+mn-ea"/>
                <a:cs typeface="Calibri" panose="020F0502020204030204" pitchFamily="34" charset="0"/>
              </a:rPr>
              <a:t>في نهاية النقاش</a:t>
            </a:r>
            <a:r>
              <a:rPr lang="ar-JO" sz="1200" kern="1200" dirty="0">
                <a:solidFill>
                  <a:schemeClr val="tx1"/>
                </a:solidFill>
                <a:effectLst/>
                <a:latin typeface="Calibri" panose="020F0502020204030204" pitchFamily="34" charset="0"/>
                <a:ea typeface="+mn-ea"/>
                <a:cs typeface="Calibri" panose="020F0502020204030204" pitchFamily="34" charset="0"/>
              </a:rPr>
              <a:t>: أوقات الفراغ مهمّة ورائعة، حيث نستطيع أن نصغي لِما تُمليه علينا قلوبُنا وأن نختار ما نودّ أن نفعل</a:t>
            </a:r>
            <a:r>
              <a:rPr lang="ar-SA" sz="1200" kern="1200" dirty="0">
                <a:solidFill>
                  <a:schemeClr val="tx1"/>
                </a:solidFill>
                <a:effectLst/>
                <a:latin typeface="Calibri" panose="020F0502020204030204" pitchFamily="34" charset="0"/>
                <a:ea typeface="+mn-ea"/>
                <a:cs typeface="Calibri" panose="020F0502020204030204" pitchFamily="34" charset="0"/>
              </a:rPr>
              <a:t>ه</a:t>
            </a:r>
            <a:r>
              <a:rPr lang="ar-JO" sz="1200" kern="1200" dirty="0">
                <a:solidFill>
                  <a:schemeClr val="tx1"/>
                </a:solidFill>
                <a:effectLst/>
                <a:latin typeface="Calibri" panose="020F0502020204030204" pitchFamily="34" charset="0"/>
                <a:ea typeface="+mn-ea"/>
                <a:cs typeface="Calibri" panose="020F0502020204030204" pitchFamily="34" charset="0"/>
              </a:rPr>
              <a:t>، ولكننا نستصعب في كثير مِن الأحيان التوقّف لأننا مستمتعون بما نفعل. </a:t>
            </a:r>
            <a:endParaRPr lang="en-US" sz="1200" kern="1200" dirty="0">
              <a:solidFill>
                <a:schemeClr val="tx1"/>
              </a:solidFill>
              <a:effectLst/>
              <a:latin typeface="Calibri" panose="020F0502020204030204" pitchFamily="34" charset="0"/>
              <a:ea typeface="+mn-ea"/>
              <a:cs typeface="Calibri" panose="020F0502020204030204" pitchFamily="34" charset="0"/>
            </a:endParaRPr>
          </a:p>
        </p:txBody>
      </p:sp>
      <p:sp>
        <p:nvSpPr>
          <p:cNvPr id="4" name="מציין מיקום של מספר שקופית 3"/>
          <p:cNvSpPr>
            <a:spLocks noGrp="1"/>
          </p:cNvSpPr>
          <p:nvPr>
            <p:ph type="sldNum" sz="quarter" idx="10"/>
          </p:nvPr>
        </p:nvSpPr>
        <p:spPr/>
        <p:txBody>
          <a:bodyPr/>
          <a:lstStyle/>
          <a:p>
            <a:fld id="{902DEEDA-6771-4C38-B8B8-53D0F277BC85}" type="slidenum">
              <a:rPr lang="he-IL" smtClean="0"/>
              <a:t>10</a:t>
            </a:fld>
            <a:endParaRPr lang="he-IL"/>
          </a:p>
        </p:txBody>
      </p:sp>
    </p:spTree>
    <p:extLst>
      <p:ext uri="{BB962C8B-B14F-4D97-AF65-F5344CB8AC3E}">
        <p14:creationId xmlns:p14="http://schemas.microsoft.com/office/powerpoint/2010/main" val="3456280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 typeface="Arial" pitchFamily="34" charset="0"/>
              <a:buNone/>
              <a:tabLst/>
              <a:defRPr/>
            </a:pPr>
            <a:r>
              <a:rPr lang="ar-SA" sz="1200" kern="1200" dirty="0">
                <a:solidFill>
                  <a:schemeClr val="tx1"/>
                </a:solidFill>
                <a:effectLst/>
                <a:latin typeface="Calibri" panose="020F0502020204030204" pitchFamily="34" charset="0"/>
                <a:ea typeface="+mn-ea"/>
                <a:cs typeface="Calibri" panose="020F0502020204030204" pitchFamily="34" charset="0"/>
              </a:rPr>
              <a:t>تـ\</a:t>
            </a:r>
            <a:r>
              <a:rPr lang="ar-JO" sz="1200" kern="1200" dirty="0">
                <a:solidFill>
                  <a:schemeClr val="tx1"/>
                </a:solidFill>
                <a:effectLst/>
                <a:latin typeface="Calibri" panose="020F0502020204030204" pitchFamily="34" charset="0"/>
                <a:ea typeface="+mn-ea"/>
                <a:cs typeface="Calibri" panose="020F0502020204030204" pitchFamily="34" charset="0"/>
              </a:rPr>
              <a:t>يختار المعل</a:t>
            </a:r>
            <a:r>
              <a:rPr lang="ar-SA" sz="1200" kern="1200" dirty="0">
                <a:solidFill>
                  <a:schemeClr val="tx1"/>
                </a:solidFill>
                <a:effectLst/>
                <a:latin typeface="Calibri" panose="020F0502020204030204" pitchFamily="34" charset="0"/>
                <a:ea typeface="+mn-ea"/>
                <a:cs typeface="Calibri" panose="020F0502020204030204" pitchFamily="34" charset="0"/>
              </a:rPr>
              <a:t>ّ</a:t>
            </a:r>
            <a:r>
              <a:rPr lang="ar-JO" sz="1200" kern="1200" dirty="0">
                <a:solidFill>
                  <a:schemeClr val="tx1"/>
                </a:solidFill>
                <a:effectLst/>
                <a:latin typeface="Calibri" panose="020F0502020204030204" pitchFamily="34" charset="0"/>
                <a:ea typeface="+mn-ea"/>
                <a:cs typeface="Calibri" panose="020F0502020204030204" pitchFamily="34" charset="0"/>
              </a:rPr>
              <a:t>م</a:t>
            </a:r>
            <a:r>
              <a:rPr lang="ar-SA" sz="1200" kern="1200" dirty="0">
                <a:solidFill>
                  <a:schemeClr val="tx1"/>
                </a:solidFill>
                <a:effectLst/>
                <a:latin typeface="Calibri" panose="020F0502020204030204" pitchFamily="34" charset="0"/>
                <a:ea typeface="+mn-ea"/>
                <a:cs typeface="Calibri" panose="020F0502020204030204" pitchFamily="34" charset="0"/>
              </a:rPr>
              <a:t>\ـة</a:t>
            </a:r>
            <a:r>
              <a:rPr lang="ar-JO" sz="1200" kern="1200" dirty="0">
                <a:solidFill>
                  <a:schemeClr val="tx1"/>
                </a:solidFill>
                <a:effectLst/>
                <a:latin typeface="Calibri" panose="020F0502020204030204" pitchFamily="34" charset="0"/>
                <a:ea typeface="+mn-ea"/>
                <a:cs typeface="Calibri" panose="020F0502020204030204" pitchFamily="34" charset="0"/>
              </a:rPr>
              <a:t> أربعة متطوّعين، حيث </a:t>
            </a:r>
            <a:r>
              <a:rPr lang="ar-SA" sz="1200" kern="1200" dirty="0">
                <a:solidFill>
                  <a:schemeClr val="tx1"/>
                </a:solidFill>
                <a:effectLst/>
                <a:latin typeface="Calibri" panose="020F0502020204030204" pitchFamily="34" charset="0"/>
                <a:ea typeface="+mn-ea"/>
                <a:cs typeface="Calibri" panose="020F0502020204030204" pitchFamily="34" charset="0"/>
              </a:rPr>
              <a:t>سينقسمون إلى فريقين وسيكون تلميذان في كُلّ فريق. </a:t>
            </a:r>
            <a:r>
              <a:rPr lang="ar-JO" sz="1200" kern="1200" dirty="0">
                <a:solidFill>
                  <a:schemeClr val="tx1"/>
                </a:solidFill>
                <a:effectLst/>
                <a:latin typeface="Calibri" panose="020F0502020204030204" pitchFamily="34" charset="0"/>
                <a:ea typeface="+mn-ea"/>
                <a:cs typeface="Calibri" panose="020F0502020204030204" pitchFamily="34" charset="0"/>
              </a:rPr>
              <a:t>يحصل كلّ </a:t>
            </a:r>
            <a:r>
              <a:rPr lang="ar-SA" sz="1200" kern="1200" dirty="0">
                <a:solidFill>
                  <a:schemeClr val="tx1"/>
                </a:solidFill>
                <a:effectLst/>
                <a:latin typeface="Calibri" panose="020F0502020204030204" pitchFamily="34" charset="0"/>
                <a:ea typeface="+mn-ea"/>
                <a:cs typeface="Calibri" panose="020F0502020204030204" pitchFamily="34" charset="0"/>
              </a:rPr>
              <a:t>فريق</a:t>
            </a:r>
            <a:r>
              <a:rPr lang="ar-JO" sz="1200" kern="1200" dirty="0">
                <a:solidFill>
                  <a:schemeClr val="tx1"/>
                </a:solidFill>
                <a:effectLst/>
                <a:latin typeface="Calibri" panose="020F0502020204030204" pitchFamily="34" charset="0"/>
                <a:ea typeface="+mn-ea"/>
                <a:cs typeface="Calibri" panose="020F0502020204030204" pitchFamily="34" charset="0"/>
              </a:rPr>
              <a:t> على لعبة (</a:t>
            </a:r>
            <a:r>
              <a:rPr lang="ar-SA" sz="1200" kern="1200" dirty="0">
                <a:solidFill>
                  <a:schemeClr val="tx1"/>
                </a:solidFill>
                <a:effectLst/>
                <a:latin typeface="Calibri" panose="020F0502020204030204" pitchFamily="34" charset="0"/>
                <a:ea typeface="+mn-ea"/>
                <a:cs typeface="Calibri" panose="020F0502020204030204" pitchFamily="34" charset="0"/>
              </a:rPr>
              <a:t>تـ\</a:t>
            </a:r>
            <a:r>
              <a:rPr lang="ar-JO" sz="1200" kern="1200" dirty="0">
                <a:solidFill>
                  <a:schemeClr val="tx1"/>
                </a:solidFill>
                <a:effectLst/>
                <a:latin typeface="Calibri" panose="020F0502020204030204" pitchFamily="34" charset="0"/>
                <a:ea typeface="+mn-ea"/>
                <a:cs typeface="Calibri" panose="020F0502020204030204" pitchFamily="34" charset="0"/>
              </a:rPr>
              <a:t>يختار المعل</a:t>
            </a:r>
            <a:r>
              <a:rPr lang="ar-SA" sz="1200" kern="1200" dirty="0">
                <a:solidFill>
                  <a:schemeClr val="tx1"/>
                </a:solidFill>
                <a:effectLst/>
                <a:latin typeface="Calibri" panose="020F0502020204030204" pitchFamily="34" charset="0"/>
                <a:ea typeface="+mn-ea"/>
                <a:cs typeface="Calibri" panose="020F0502020204030204" pitchFamily="34" charset="0"/>
              </a:rPr>
              <a:t>ّ</a:t>
            </a:r>
            <a:r>
              <a:rPr lang="ar-JO" sz="1200" kern="1200" dirty="0">
                <a:solidFill>
                  <a:schemeClr val="tx1"/>
                </a:solidFill>
                <a:effectLst/>
                <a:latin typeface="Calibri" panose="020F0502020204030204" pitchFamily="34" charset="0"/>
                <a:ea typeface="+mn-ea"/>
                <a:cs typeface="Calibri" panose="020F0502020204030204" pitchFamily="34" charset="0"/>
              </a:rPr>
              <a:t>م</a:t>
            </a:r>
            <a:r>
              <a:rPr lang="ar-SA" sz="1200" kern="1200" dirty="0">
                <a:solidFill>
                  <a:schemeClr val="tx1"/>
                </a:solidFill>
                <a:effectLst/>
                <a:latin typeface="Calibri" panose="020F0502020204030204" pitchFamily="34" charset="0"/>
                <a:ea typeface="+mn-ea"/>
                <a:cs typeface="Calibri" panose="020F0502020204030204" pitchFamily="34" charset="0"/>
              </a:rPr>
              <a:t>\ـة</a:t>
            </a:r>
            <a:r>
              <a:rPr lang="ar-JO" sz="1200" kern="1200" dirty="0">
                <a:solidFill>
                  <a:schemeClr val="tx1"/>
                </a:solidFill>
                <a:effectLst/>
                <a:latin typeface="Calibri" panose="020F0502020204030204" pitchFamily="34" charset="0"/>
                <a:ea typeface="+mn-ea"/>
                <a:cs typeface="Calibri" panose="020F0502020204030204" pitchFamily="34" charset="0"/>
              </a:rPr>
              <a:t> الألعاب تبعًا لاعتباراته</a:t>
            </a:r>
            <a:r>
              <a:rPr lang="ar-SA" sz="1200" kern="1200" dirty="0">
                <a:solidFill>
                  <a:schemeClr val="tx1"/>
                </a:solidFill>
                <a:effectLst/>
                <a:latin typeface="Calibri" panose="020F0502020204030204" pitchFamily="34" charset="0"/>
                <a:ea typeface="+mn-ea"/>
                <a:cs typeface="Calibri" panose="020F0502020204030204" pitchFamily="34" charset="0"/>
              </a:rPr>
              <a:t>\ـا</a:t>
            </a:r>
            <a:r>
              <a:rPr lang="ar-JO" sz="1200" kern="1200" dirty="0">
                <a:solidFill>
                  <a:schemeClr val="tx1"/>
                </a:solidFill>
                <a:effectLst/>
                <a:latin typeface="Calibri" panose="020F0502020204030204" pitchFamily="34" charset="0"/>
                <a:ea typeface="+mn-ea"/>
                <a:cs typeface="Calibri" panose="020F0502020204030204" pitchFamily="34" charset="0"/>
              </a:rPr>
              <a:t>: لعبة في علبة، بطاقات، كُرة وغيرها..). </a:t>
            </a:r>
            <a:r>
              <a:rPr lang="ar-SA" sz="1200" kern="1200" dirty="0">
                <a:solidFill>
                  <a:schemeClr val="tx1"/>
                </a:solidFill>
                <a:effectLst/>
                <a:latin typeface="Calibri" panose="020F0502020204030204" pitchFamily="34" charset="0"/>
                <a:ea typeface="+mn-ea"/>
                <a:cs typeface="Calibri" panose="020F0502020204030204" pitchFamily="34" charset="0"/>
              </a:rPr>
              <a:t>تـ\</a:t>
            </a:r>
            <a:r>
              <a:rPr lang="ar-JO" sz="1200" kern="1200" dirty="0">
                <a:solidFill>
                  <a:schemeClr val="tx1"/>
                </a:solidFill>
                <a:effectLst/>
                <a:latin typeface="Calibri" panose="020F0502020204030204" pitchFamily="34" charset="0"/>
                <a:ea typeface="+mn-ea"/>
                <a:cs typeface="Calibri" panose="020F0502020204030204" pitchFamily="34" charset="0"/>
              </a:rPr>
              <a:t>يعطي المعل</a:t>
            </a:r>
            <a:r>
              <a:rPr lang="ar-SA" sz="1200" kern="1200" dirty="0">
                <a:solidFill>
                  <a:schemeClr val="tx1"/>
                </a:solidFill>
                <a:effectLst/>
                <a:latin typeface="Calibri" panose="020F0502020204030204" pitchFamily="34" charset="0"/>
                <a:ea typeface="+mn-ea"/>
                <a:cs typeface="Calibri" panose="020F0502020204030204" pitchFamily="34" charset="0"/>
              </a:rPr>
              <a:t>ّ</a:t>
            </a:r>
            <a:r>
              <a:rPr lang="ar-JO" sz="1200" kern="1200" dirty="0">
                <a:solidFill>
                  <a:schemeClr val="tx1"/>
                </a:solidFill>
                <a:effectLst/>
                <a:latin typeface="Calibri" panose="020F0502020204030204" pitchFamily="34" charset="0"/>
                <a:ea typeface="+mn-ea"/>
                <a:cs typeface="Calibri" panose="020F0502020204030204" pitchFamily="34" charset="0"/>
              </a:rPr>
              <a:t>م</a:t>
            </a:r>
            <a:r>
              <a:rPr lang="ar-SA" sz="1200" kern="1200" dirty="0">
                <a:solidFill>
                  <a:schemeClr val="tx1"/>
                </a:solidFill>
                <a:effectLst/>
                <a:latin typeface="Calibri" panose="020F0502020204030204" pitchFamily="34" charset="0"/>
                <a:ea typeface="+mn-ea"/>
                <a:cs typeface="Calibri" panose="020F0502020204030204" pitchFamily="34" charset="0"/>
              </a:rPr>
              <a:t>\ـة</a:t>
            </a:r>
            <a:r>
              <a:rPr lang="ar-JO" sz="1200" kern="1200" dirty="0">
                <a:solidFill>
                  <a:schemeClr val="tx1"/>
                </a:solidFill>
                <a:effectLst/>
                <a:latin typeface="Calibri" panose="020F0502020204030204" pitchFamily="34" charset="0"/>
                <a:ea typeface="+mn-ea"/>
                <a:cs typeface="Calibri" panose="020F0502020204030204" pitchFamily="34" charset="0"/>
              </a:rPr>
              <a:t> </a:t>
            </a:r>
            <a:r>
              <a:rPr lang="ar-SA" sz="1200" kern="1200" dirty="0">
                <a:solidFill>
                  <a:schemeClr val="tx1"/>
                </a:solidFill>
                <a:effectLst/>
                <a:latin typeface="Calibri" panose="020F0502020204030204" pitchFamily="34" charset="0"/>
                <a:ea typeface="+mn-ea"/>
                <a:cs typeface="Calibri" panose="020F0502020204030204" pitchFamily="34" charset="0"/>
              </a:rPr>
              <a:t>أحد الفريقين</a:t>
            </a:r>
            <a:r>
              <a:rPr lang="ar-JO" sz="1200" kern="1200" dirty="0">
                <a:solidFill>
                  <a:schemeClr val="tx1"/>
                </a:solidFill>
                <a:effectLst/>
                <a:latin typeface="Calibri" panose="020F0502020204030204" pitchFamily="34" charset="0"/>
                <a:ea typeface="+mn-ea"/>
                <a:cs typeface="Calibri" panose="020F0502020204030204" pitchFamily="34" charset="0"/>
              </a:rPr>
              <a:t> ساعة رمليّة،</a:t>
            </a:r>
            <a:r>
              <a:rPr lang="ar-SA" sz="1200" kern="1200" dirty="0">
                <a:solidFill>
                  <a:schemeClr val="tx1"/>
                </a:solidFill>
                <a:effectLst/>
                <a:latin typeface="Calibri" panose="020F0502020204030204" pitchFamily="34" charset="0"/>
                <a:ea typeface="+mn-ea"/>
                <a:cs typeface="Calibri" panose="020F0502020204030204" pitchFamily="34" charset="0"/>
              </a:rPr>
              <a:t> </a:t>
            </a:r>
            <a:r>
              <a:rPr lang="ar-JO" sz="1200" kern="1200" dirty="0">
                <a:solidFill>
                  <a:schemeClr val="tx1"/>
                </a:solidFill>
                <a:effectLst/>
                <a:latin typeface="Calibri" panose="020F0502020204030204" pitchFamily="34" charset="0"/>
                <a:ea typeface="+mn-ea"/>
                <a:cs typeface="Calibri" panose="020F0502020204030204" pitchFamily="34" charset="0"/>
              </a:rPr>
              <a:t>حيث </a:t>
            </a:r>
            <a:r>
              <a:rPr lang="ar-SA" sz="1200" kern="1200" dirty="0">
                <a:solidFill>
                  <a:schemeClr val="tx1"/>
                </a:solidFill>
                <a:effectLst/>
                <a:latin typeface="Calibri" panose="020F0502020204030204" pitchFamily="34" charset="0"/>
                <a:ea typeface="+mn-ea"/>
                <a:cs typeface="Calibri" panose="020F0502020204030204" pitchFamily="34" charset="0"/>
              </a:rPr>
              <a:t>يُطلَب منه </a:t>
            </a:r>
            <a:r>
              <a:rPr lang="ar-JO" sz="1200" kern="1200" dirty="0">
                <a:solidFill>
                  <a:schemeClr val="tx1"/>
                </a:solidFill>
                <a:effectLst/>
                <a:latin typeface="Calibri" panose="020F0502020204030204" pitchFamily="34" charset="0"/>
                <a:ea typeface="+mn-ea"/>
                <a:cs typeface="Calibri" panose="020F0502020204030204" pitchFamily="34" charset="0"/>
              </a:rPr>
              <a:t>اللعب ريثما تشير الساعة الرمليّة إلى انتهاء الوقت. لن </a:t>
            </a:r>
            <a:r>
              <a:rPr lang="ar-SA" sz="1200" kern="1200" dirty="0">
                <a:solidFill>
                  <a:schemeClr val="tx1"/>
                </a:solidFill>
                <a:effectLst/>
                <a:latin typeface="Calibri" panose="020F0502020204030204" pitchFamily="34" charset="0"/>
                <a:ea typeface="+mn-ea"/>
                <a:cs typeface="Calibri" panose="020F0502020204030204" pitchFamily="34" charset="0"/>
              </a:rPr>
              <a:t>تـ\</a:t>
            </a:r>
            <a:r>
              <a:rPr lang="ar-JO" sz="1200" kern="1200" dirty="0">
                <a:solidFill>
                  <a:schemeClr val="tx1"/>
                </a:solidFill>
                <a:effectLst/>
                <a:latin typeface="Calibri" panose="020F0502020204030204" pitchFamily="34" charset="0"/>
                <a:ea typeface="+mn-ea"/>
                <a:cs typeface="Calibri" panose="020F0502020204030204" pitchFamily="34" charset="0"/>
              </a:rPr>
              <a:t>يحدّد المعل</a:t>
            </a:r>
            <a:r>
              <a:rPr lang="ar-SA" sz="1200" kern="1200" dirty="0">
                <a:solidFill>
                  <a:schemeClr val="tx1"/>
                </a:solidFill>
                <a:effectLst/>
                <a:latin typeface="Calibri" panose="020F0502020204030204" pitchFamily="34" charset="0"/>
                <a:ea typeface="+mn-ea"/>
                <a:cs typeface="Calibri" panose="020F0502020204030204" pitchFamily="34" charset="0"/>
              </a:rPr>
              <a:t>ّ</a:t>
            </a:r>
            <a:r>
              <a:rPr lang="ar-JO" sz="1200" kern="1200" dirty="0">
                <a:solidFill>
                  <a:schemeClr val="tx1"/>
                </a:solidFill>
                <a:effectLst/>
                <a:latin typeface="Calibri" panose="020F0502020204030204" pitchFamily="34" charset="0"/>
                <a:ea typeface="+mn-ea"/>
                <a:cs typeface="Calibri" panose="020F0502020204030204" pitchFamily="34" charset="0"/>
              </a:rPr>
              <a:t>م</a:t>
            </a:r>
            <a:r>
              <a:rPr lang="ar-SA" sz="1200" kern="1200" dirty="0">
                <a:solidFill>
                  <a:schemeClr val="tx1"/>
                </a:solidFill>
                <a:effectLst/>
                <a:latin typeface="Calibri" panose="020F0502020204030204" pitchFamily="34" charset="0"/>
                <a:ea typeface="+mn-ea"/>
                <a:cs typeface="Calibri" panose="020F0502020204030204" pitchFamily="34" charset="0"/>
              </a:rPr>
              <a:t>\ـة</a:t>
            </a:r>
            <a:r>
              <a:rPr lang="ar-JO" sz="1200" kern="1200" dirty="0">
                <a:solidFill>
                  <a:schemeClr val="tx1"/>
                </a:solidFill>
                <a:effectLst/>
                <a:latin typeface="Calibri" panose="020F0502020204030204" pitchFamily="34" charset="0"/>
                <a:ea typeface="+mn-ea"/>
                <a:cs typeface="Calibri" panose="020F0502020204030204" pitchFamily="34" charset="0"/>
              </a:rPr>
              <a:t> الوقت </a:t>
            </a:r>
            <a:r>
              <a:rPr lang="ar-JO" sz="1200" kern="1200" dirty="0" err="1">
                <a:solidFill>
                  <a:schemeClr val="tx1"/>
                </a:solidFill>
                <a:effectLst/>
                <a:latin typeface="Calibri" panose="020F0502020204030204" pitchFamily="34" charset="0"/>
                <a:ea typeface="+mn-ea"/>
                <a:cs typeface="Calibri" panose="020F0502020204030204" pitchFamily="34" charset="0"/>
              </a:rPr>
              <a:t>لل</a:t>
            </a:r>
            <a:r>
              <a:rPr lang="ar-SA" sz="1200" kern="1200" dirty="0">
                <a:solidFill>
                  <a:schemeClr val="tx1"/>
                </a:solidFill>
                <a:effectLst/>
                <a:latin typeface="Calibri" panose="020F0502020204030204" pitchFamily="34" charset="0"/>
                <a:ea typeface="+mn-ea"/>
                <a:cs typeface="Calibri" panose="020F0502020204030204" pitchFamily="34" charset="0"/>
              </a:rPr>
              <a:t>فريق</a:t>
            </a:r>
            <a:r>
              <a:rPr lang="ar-JO" sz="1200" kern="1200" dirty="0">
                <a:solidFill>
                  <a:schemeClr val="tx1"/>
                </a:solidFill>
                <a:effectLst/>
                <a:latin typeface="Calibri" panose="020F0502020204030204" pitchFamily="34" charset="0"/>
                <a:ea typeface="+mn-ea"/>
                <a:cs typeface="Calibri" panose="020F0502020204030204" pitchFamily="34" charset="0"/>
              </a:rPr>
              <a:t> ال</a:t>
            </a:r>
            <a:r>
              <a:rPr lang="ar-SA" sz="1200" kern="1200" dirty="0">
                <a:solidFill>
                  <a:schemeClr val="tx1"/>
                </a:solidFill>
                <a:effectLst/>
                <a:latin typeface="Calibri" panose="020F0502020204030204" pitchFamily="34" charset="0"/>
                <a:ea typeface="+mn-ea"/>
                <a:cs typeface="Calibri" panose="020F0502020204030204" pitchFamily="34" charset="0"/>
              </a:rPr>
              <a:t>آخر</a:t>
            </a:r>
            <a:r>
              <a:rPr lang="ar-JO" sz="1200" kern="1200" dirty="0">
                <a:solidFill>
                  <a:schemeClr val="tx1"/>
                </a:solidFill>
                <a:effectLst/>
                <a:latin typeface="Calibri" panose="020F0502020204030204" pitchFamily="34" charset="0"/>
                <a:ea typeface="+mn-ea"/>
                <a:cs typeface="Calibri" panose="020F0502020204030204" pitchFamily="34" charset="0"/>
              </a:rPr>
              <a:t>، بل سي</a:t>
            </a:r>
            <a:r>
              <a:rPr lang="ar-SA" sz="1200" kern="1200" dirty="0">
                <a:solidFill>
                  <a:schemeClr val="tx1"/>
                </a:solidFill>
                <a:effectLst/>
                <a:latin typeface="Calibri" panose="020F0502020204030204" pitchFamily="34" charset="0"/>
                <a:ea typeface="+mn-ea"/>
                <a:cs typeface="Calibri" panose="020F0502020204030204" pitchFamily="34" charset="0"/>
              </a:rPr>
              <a:t>ُ</a:t>
            </a:r>
            <a:r>
              <a:rPr lang="ar-JO" sz="1200" kern="1200" dirty="0">
                <a:solidFill>
                  <a:schemeClr val="tx1"/>
                </a:solidFill>
                <a:effectLst/>
                <a:latin typeface="Calibri" panose="020F0502020204030204" pitchFamily="34" charset="0"/>
                <a:ea typeface="+mn-ea"/>
                <a:cs typeface="Calibri" panose="020F0502020204030204" pitchFamily="34" charset="0"/>
              </a:rPr>
              <a:t>طل</a:t>
            </a:r>
            <a:r>
              <a:rPr lang="ar-SA" sz="1200" kern="1200" dirty="0">
                <a:solidFill>
                  <a:schemeClr val="tx1"/>
                </a:solidFill>
                <a:effectLst/>
                <a:latin typeface="Calibri" panose="020F0502020204030204" pitchFamily="34" charset="0"/>
                <a:ea typeface="+mn-ea"/>
                <a:cs typeface="Calibri" panose="020F0502020204030204" pitchFamily="34" charset="0"/>
              </a:rPr>
              <a:t>َ</a:t>
            </a:r>
            <a:r>
              <a:rPr lang="ar-JO" sz="1200" kern="1200" dirty="0">
                <a:solidFill>
                  <a:schemeClr val="tx1"/>
                </a:solidFill>
                <a:effectLst/>
                <a:latin typeface="Calibri" panose="020F0502020204030204" pitchFamily="34" charset="0"/>
                <a:ea typeface="+mn-ea"/>
                <a:cs typeface="Calibri" panose="020F0502020204030204" pitchFamily="34" charset="0"/>
              </a:rPr>
              <a:t>ب منه اللعب ثمّ بعد مرور بضع دقائق سي</a:t>
            </a:r>
            <a:r>
              <a:rPr lang="ar-SA" sz="1200" kern="1200" dirty="0">
                <a:solidFill>
                  <a:schemeClr val="tx1"/>
                </a:solidFill>
                <a:effectLst/>
                <a:latin typeface="Calibri" panose="020F0502020204030204" pitchFamily="34" charset="0"/>
                <a:ea typeface="+mn-ea"/>
                <a:cs typeface="Calibri" panose="020F0502020204030204" pitchFamily="34" charset="0"/>
              </a:rPr>
              <a:t>ُ</a:t>
            </a:r>
            <a:r>
              <a:rPr lang="ar-JO" sz="1200" kern="1200" dirty="0">
                <a:solidFill>
                  <a:schemeClr val="tx1"/>
                </a:solidFill>
                <a:effectLst/>
                <a:latin typeface="Calibri" panose="020F0502020204030204" pitchFamily="34" charset="0"/>
                <a:ea typeface="+mn-ea"/>
                <a:cs typeface="Calibri" panose="020F0502020204030204" pitchFamily="34" charset="0"/>
              </a:rPr>
              <a:t>طل</a:t>
            </a:r>
            <a:r>
              <a:rPr lang="ar-SA" sz="1200" kern="1200" dirty="0">
                <a:solidFill>
                  <a:schemeClr val="tx1"/>
                </a:solidFill>
                <a:effectLst/>
                <a:latin typeface="Calibri" panose="020F0502020204030204" pitchFamily="34" charset="0"/>
                <a:ea typeface="+mn-ea"/>
                <a:cs typeface="Calibri" panose="020F0502020204030204" pitchFamily="34" charset="0"/>
              </a:rPr>
              <a:t>َ</a:t>
            </a:r>
            <a:r>
              <a:rPr lang="ar-JO" sz="1200" kern="1200" dirty="0">
                <a:solidFill>
                  <a:schemeClr val="tx1"/>
                </a:solidFill>
                <a:effectLst/>
                <a:latin typeface="Calibri" panose="020F0502020204030204" pitchFamily="34" charset="0"/>
                <a:ea typeface="+mn-ea"/>
                <a:cs typeface="Calibri" panose="020F0502020204030204" pitchFamily="34" charset="0"/>
              </a:rPr>
              <a:t>ب منهما التوقّف. يشاهد سائر تلاميذ الصف سلوك ال</a:t>
            </a:r>
            <a:r>
              <a:rPr lang="ar-SA" sz="1200" kern="1200" dirty="0">
                <a:solidFill>
                  <a:schemeClr val="tx1"/>
                </a:solidFill>
                <a:effectLst/>
                <a:latin typeface="Calibri" panose="020F0502020204030204" pitchFamily="34" charset="0"/>
                <a:ea typeface="+mn-ea"/>
                <a:cs typeface="Calibri" panose="020F0502020204030204" pitchFamily="34" charset="0"/>
              </a:rPr>
              <a:t>فريقين</a:t>
            </a:r>
            <a:r>
              <a:rPr lang="ar-JO" sz="1200" kern="1200" dirty="0">
                <a:solidFill>
                  <a:schemeClr val="tx1"/>
                </a:solidFill>
                <a:effectLst/>
                <a:latin typeface="Calibri" panose="020F0502020204030204" pitchFamily="34" charset="0"/>
                <a:ea typeface="+mn-ea"/>
                <a:cs typeface="Calibri" panose="020F0502020204030204" pitchFamily="34" charset="0"/>
              </a:rPr>
              <a:t>.</a:t>
            </a:r>
            <a:endParaRPr lang="en-US" sz="1200"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 typeface="Arial" pitchFamily="34" charset="0"/>
              <a:buNone/>
              <a:tabLst/>
              <a:defRPr/>
            </a:pPr>
            <a:endParaRPr lang="he-IL" sz="1200" b="1" dirty="0">
              <a:solidFill>
                <a:schemeClr val="tx1"/>
              </a:solidFill>
            </a:endParaRPr>
          </a:p>
        </p:txBody>
      </p:sp>
      <p:sp>
        <p:nvSpPr>
          <p:cNvPr id="4" name="מציין מיקום של מספר שקופית 3"/>
          <p:cNvSpPr>
            <a:spLocks noGrp="1"/>
          </p:cNvSpPr>
          <p:nvPr>
            <p:ph type="sldNum" sz="quarter" idx="10"/>
          </p:nvPr>
        </p:nvSpPr>
        <p:spPr/>
        <p:txBody>
          <a:bodyPr/>
          <a:lstStyle/>
          <a:p>
            <a:fld id="{902DEEDA-6771-4C38-B8B8-53D0F277BC85}" type="slidenum">
              <a:rPr lang="he-IL" smtClean="0"/>
              <a:t>11</a:t>
            </a:fld>
            <a:endParaRPr lang="he-IL"/>
          </a:p>
        </p:txBody>
      </p:sp>
    </p:spTree>
    <p:extLst>
      <p:ext uri="{BB962C8B-B14F-4D97-AF65-F5344CB8AC3E}">
        <p14:creationId xmlns:p14="http://schemas.microsoft.com/office/powerpoint/2010/main" val="3463398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ar-SA" sz="1200" b="1" kern="1200" dirty="0">
                <a:solidFill>
                  <a:schemeClr val="tx1"/>
                </a:solidFill>
                <a:effectLst/>
                <a:latin typeface="Calibri" panose="020F0502020204030204" pitchFamily="34" charset="0"/>
                <a:ea typeface="+mn-ea"/>
                <a:cs typeface="Calibri" panose="020F0502020204030204" pitchFamily="34" charset="0"/>
              </a:rPr>
              <a:t>تـُ\</a:t>
            </a:r>
            <a:r>
              <a:rPr lang="ar-JO" sz="1200" b="1" kern="1200" dirty="0">
                <a:solidFill>
                  <a:schemeClr val="tx1"/>
                </a:solidFill>
                <a:effectLst/>
                <a:latin typeface="Calibri" panose="020F0502020204030204" pitchFamily="34" charset="0"/>
                <a:ea typeface="+mn-ea"/>
                <a:cs typeface="Calibri" panose="020F0502020204030204" pitchFamily="34" charset="0"/>
              </a:rPr>
              <a:t>يُجري المعل</a:t>
            </a:r>
            <a:r>
              <a:rPr lang="ar-SA" sz="1200" b="1" kern="1200" dirty="0">
                <a:solidFill>
                  <a:schemeClr val="tx1"/>
                </a:solidFill>
                <a:effectLst/>
                <a:latin typeface="Calibri" panose="020F0502020204030204" pitchFamily="34" charset="0"/>
                <a:ea typeface="+mn-ea"/>
                <a:cs typeface="Calibri" panose="020F0502020204030204" pitchFamily="34" charset="0"/>
              </a:rPr>
              <a:t>ّ</a:t>
            </a:r>
            <a:r>
              <a:rPr lang="ar-JO" sz="1200" b="1" kern="1200" dirty="0">
                <a:solidFill>
                  <a:schemeClr val="tx1"/>
                </a:solidFill>
                <a:effectLst/>
                <a:latin typeface="Calibri" panose="020F0502020204030204" pitchFamily="34" charset="0"/>
                <a:ea typeface="+mn-ea"/>
                <a:cs typeface="Calibri" panose="020F0502020204030204" pitchFamily="34" charset="0"/>
              </a:rPr>
              <a:t>م</a:t>
            </a:r>
            <a:r>
              <a:rPr lang="ar-SA" sz="1200" b="1" kern="1200" dirty="0">
                <a:solidFill>
                  <a:schemeClr val="tx1"/>
                </a:solidFill>
                <a:effectLst/>
                <a:latin typeface="Calibri" panose="020F0502020204030204" pitchFamily="34" charset="0"/>
                <a:ea typeface="+mn-ea"/>
                <a:cs typeface="Calibri" panose="020F0502020204030204" pitchFamily="34" charset="0"/>
              </a:rPr>
              <a:t>\ـة</a:t>
            </a:r>
            <a:r>
              <a:rPr lang="ar-JO" sz="1200" b="1" kern="1200" dirty="0">
                <a:solidFill>
                  <a:schemeClr val="tx1"/>
                </a:solidFill>
                <a:effectLst/>
                <a:latin typeface="Calibri" panose="020F0502020204030204" pitchFamily="34" charset="0"/>
                <a:ea typeface="+mn-ea"/>
                <a:cs typeface="Calibri" panose="020F0502020204030204" pitchFamily="34" charset="0"/>
              </a:rPr>
              <a:t> محادثة م</a:t>
            </a:r>
            <a:r>
              <a:rPr lang="ar-SA" sz="1200" b="1" kern="1200" dirty="0">
                <a:solidFill>
                  <a:schemeClr val="tx1"/>
                </a:solidFill>
                <a:effectLst/>
                <a:latin typeface="Calibri" panose="020F0502020204030204" pitchFamily="34" charset="0"/>
                <a:ea typeface="+mn-ea"/>
                <a:cs typeface="Calibri" panose="020F0502020204030204" pitchFamily="34" charset="0"/>
              </a:rPr>
              <a:t>ع التلاميذ حول </a:t>
            </a:r>
            <a:r>
              <a:rPr lang="ar-JO" sz="1200" b="1" kern="1200" dirty="0">
                <a:solidFill>
                  <a:schemeClr val="tx1"/>
                </a:solidFill>
                <a:effectLst/>
                <a:latin typeface="Calibri" panose="020F0502020204030204" pitchFamily="34" charset="0"/>
                <a:ea typeface="+mn-ea"/>
                <a:cs typeface="Calibri" panose="020F0502020204030204" pitchFamily="34" charset="0"/>
              </a:rPr>
              <a:t>التجربة ال</a:t>
            </a:r>
            <a:r>
              <a:rPr lang="ar-SA" sz="1200" b="1" kern="1200" dirty="0">
                <a:solidFill>
                  <a:schemeClr val="tx1"/>
                </a:solidFill>
                <a:effectLst/>
                <a:latin typeface="Calibri" panose="020F0502020204030204" pitchFamily="34" charset="0"/>
                <a:ea typeface="+mn-ea"/>
                <a:cs typeface="Calibri" panose="020F0502020204030204" pitchFamily="34" charset="0"/>
              </a:rPr>
              <a:t>ّ</a:t>
            </a:r>
            <a:r>
              <a:rPr lang="ar-JO" sz="1200" b="1" kern="1200" dirty="0">
                <a:solidFill>
                  <a:schemeClr val="tx1"/>
                </a:solidFill>
                <a:effectLst/>
                <a:latin typeface="Calibri" panose="020F0502020204030204" pitchFamily="34" charset="0"/>
                <a:ea typeface="+mn-ea"/>
                <a:cs typeface="Calibri" panose="020F0502020204030204" pitchFamily="34" charset="0"/>
              </a:rPr>
              <a:t>تي خاضوها وشاهدوها:</a:t>
            </a:r>
            <a:endParaRPr lang="en-US" sz="1200" kern="1200" dirty="0">
              <a:solidFill>
                <a:schemeClr val="tx1"/>
              </a:solidFill>
              <a:effectLst/>
              <a:latin typeface="Calibri" panose="020F0502020204030204" pitchFamily="34" charset="0"/>
              <a:ea typeface="+mn-ea"/>
              <a:cs typeface="Calibri" panose="020F0502020204030204" pitchFamily="34" charset="0"/>
            </a:endParaRPr>
          </a:p>
          <a:p>
            <a:pPr rtl="1"/>
            <a:r>
              <a:rPr lang="ar-JO" sz="1200" u="sng" kern="1200" dirty="0">
                <a:solidFill>
                  <a:schemeClr val="tx1"/>
                </a:solidFill>
                <a:effectLst/>
                <a:latin typeface="Calibri" panose="020F0502020204030204" pitchFamily="34" charset="0"/>
                <a:ea typeface="+mn-ea"/>
                <a:cs typeface="Calibri" panose="020F0502020204030204" pitchFamily="34" charset="0"/>
              </a:rPr>
              <a:t>أسئلة </a:t>
            </a:r>
            <a:r>
              <a:rPr lang="ar-SY" sz="1200" u="sng" kern="1200" dirty="0">
                <a:solidFill>
                  <a:schemeClr val="tx1"/>
                </a:solidFill>
                <a:effectLst/>
                <a:latin typeface="Calibri" panose="020F0502020204030204" pitchFamily="34" charset="0"/>
                <a:ea typeface="+mn-ea"/>
                <a:cs typeface="Calibri" panose="020F0502020204030204" pitchFamily="34" charset="0"/>
              </a:rPr>
              <a:t>تُطرح على التلاميذ</a:t>
            </a:r>
            <a:r>
              <a:rPr lang="ar-JO" sz="1200" u="sng" kern="1200" dirty="0">
                <a:solidFill>
                  <a:schemeClr val="tx1"/>
                </a:solidFill>
                <a:effectLst/>
                <a:latin typeface="Calibri" panose="020F0502020204030204" pitchFamily="34" charset="0"/>
                <a:ea typeface="+mn-ea"/>
                <a:cs typeface="Calibri" panose="020F0502020204030204" pitchFamily="34" charset="0"/>
              </a:rPr>
              <a:t> المشاهدين:</a:t>
            </a:r>
            <a:endParaRPr lang="en-US" sz="1200" kern="1200" dirty="0">
              <a:solidFill>
                <a:schemeClr val="tx1"/>
              </a:solidFill>
              <a:effectLst/>
              <a:latin typeface="Calibri" panose="020F0502020204030204" pitchFamily="34" charset="0"/>
              <a:ea typeface="+mn-ea"/>
              <a:cs typeface="Calibri" panose="020F0502020204030204" pitchFamily="34" charset="0"/>
            </a:endParaRPr>
          </a:p>
          <a:p>
            <a:pPr lvl="0" rtl="1"/>
            <a:r>
              <a:rPr lang="ar-JO" sz="1200" b="1" kern="1200" dirty="0">
                <a:solidFill>
                  <a:schemeClr val="tx1"/>
                </a:solidFill>
                <a:effectLst/>
                <a:latin typeface="Calibri" panose="020F0502020204030204" pitchFamily="34" charset="0"/>
                <a:ea typeface="+mn-ea"/>
                <a:cs typeface="Calibri" panose="020F0502020204030204" pitchFamily="34" charset="0"/>
              </a:rPr>
              <a:t>ماذا رأيتم وسمعتم خلال مشاهدة ال</a:t>
            </a:r>
            <a:r>
              <a:rPr lang="ar-SY" sz="1200" b="1" kern="1200" dirty="0">
                <a:solidFill>
                  <a:schemeClr val="tx1"/>
                </a:solidFill>
                <a:effectLst/>
                <a:latin typeface="Calibri" panose="020F0502020204030204" pitchFamily="34" charset="0"/>
                <a:ea typeface="+mn-ea"/>
                <a:cs typeface="Calibri" panose="020F0502020204030204" pitchFamily="34" charset="0"/>
              </a:rPr>
              <a:t>تلاميذ</a:t>
            </a:r>
            <a:r>
              <a:rPr lang="ar-JO" sz="1200" b="1" kern="1200" dirty="0">
                <a:solidFill>
                  <a:schemeClr val="tx1"/>
                </a:solidFill>
                <a:effectLst/>
                <a:latin typeface="Calibri" panose="020F0502020204030204" pitchFamily="34" charset="0"/>
                <a:ea typeface="+mn-ea"/>
                <a:cs typeface="Calibri" panose="020F0502020204030204" pitchFamily="34" charset="0"/>
              </a:rPr>
              <a:t> الذين لعبوا؟</a:t>
            </a:r>
            <a:endParaRPr lang="en-US" sz="1200" kern="1200" dirty="0">
              <a:solidFill>
                <a:schemeClr val="tx1"/>
              </a:solidFill>
              <a:effectLst/>
              <a:latin typeface="Calibri" panose="020F0502020204030204" pitchFamily="34" charset="0"/>
              <a:ea typeface="+mn-ea"/>
              <a:cs typeface="Calibri" panose="020F0502020204030204" pitchFamily="34" charset="0"/>
            </a:endParaRPr>
          </a:p>
          <a:p>
            <a:pPr lvl="0" rtl="1"/>
            <a:r>
              <a:rPr lang="ar-JO" sz="1200" b="1" kern="1200" dirty="0">
                <a:solidFill>
                  <a:schemeClr val="tx1"/>
                </a:solidFill>
                <a:effectLst/>
                <a:latin typeface="Calibri" panose="020F0502020204030204" pitchFamily="34" charset="0"/>
                <a:ea typeface="+mn-ea"/>
                <a:cs typeface="Calibri" panose="020F0502020204030204" pitchFamily="34" charset="0"/>
              </a:rPr>
              <a:t>ماذا شعر التلاميذ الذين لعبوا حسب رأيكم؟</a:t>
            </a:r>
            <a:endParaRPr lang="en-US" sz="1200" kern="1200" dirty="0">
              <a:solidFill>
                <a:schemeClr val="tx1"/>
              </a:solidFill>
              <a:effectLst/>
              <a:latin typeface="Calibri" panose="020F0502020204030204" pitchFamily="34" charset="0"/>
              <a:ea typeface="+mn-ea"/>
              <a:cs typeface="Calibri" panose="020F0502020204030204" pitchFamily="34" charset="0"/>
            </a:endParaRPr>
          </a:p>
          <a:p>
            <a:pPr lvl="0" rtl="1"/>
            <a:r>
              <a:rPr lang="ar-JO" sz="1200" b="1" kern="1200" dirty="0">
                <a:solidFill>
                  <a:schemeClr val="tx1"/>
                </a:solidFill>
                <a:effectLst/>
                <a:latin typeface="Calibri" panose="020F0502020204030204" pitchFamily="34" charset="0"/>
                <a:ea typeface="+mn-ea"/>
                <a:cs typeface="Calibri" panose="020F0502020204030204" pitchFamily="34" charset="0"/>
              </a:rPr>
              <a:t>مَن واجه صعوبة أكبر في التوقّف عن اللعب؟ لماذا؟</a:t>
            </a:r>
            <a:endParaRPr lang="en-US" sz="1200" kern="1200" dirty="0">
              <a:solidFill>
                <a:schemeClr val="tx1"/>
              </a:solidFill>
              <a:effectLst/>
              <a:latin typeface="Calibri" panose="020F0502020204030204" pitchFamily="34" charset="0"/>
              <a:ea typeface="+mn-ea"/>
              <a:cs typeface="Calibri" panose="020F0502020204030204" pitchFamily="34" charset="0"/>
            </a:endParaRPr>
          </a:p>
        </p:txBody>
      </p:sp>
      <p:sp>
        <p:nvSpPr>
          <p:cNvPr id="4" name="מציין מיקום של מספר שקופית 3"/>
          <p:cNvSpPr>
            <a:spLocks noGrp="1"/>
          </p:cNvSpPr>
          <p:nvPr>
            <p:ph type="sldNum" sz="quarter" idx="10"/>
          </p:nvPr>
        </p:nvSpPr>
        <p:spPr/>
        <p:txBody>
          <a:bodyPr/>
          <a:lstStyle/>
          <a:p>
            <a:fld id="{902DEEDA-6771-4C38-B8B8-53D0F277BC85}" type="slidenum">
              <a:rPr lang="he-IL" smtClean="0"/>
              <a:t>12</a:t>
            </a:fld>
            <a:endParaRPr lang="he-IL"/>
          </a:p>
        </p:txBody>
      </p:sp>
    </p:spTree>
    <p:extLst>
      <p:ext uri="{BB962C8B-B14F-4D97-AF65-F5344CB8AC3E}">
        <p14:creationId xmlns:p14="http://schemas.microsoft.com/office/powerpoint/2010/main" val="2997082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ar-SA" sz="1200" b="1" kern="1200" dirty="0">
                <a:solidFill>
                  <a:schemeClr val="tx1"/>
                </a:solidFill>
                <a:effectLst/>
                <a:latin typeface="Calibri" panose="020F0502020204030204" pitchFamily="34" charset="0"/>
                <a:ea typeface="+mn-ea"/>
                <a:cs typeface="Calibri" panose="020F0502020204030204" pitchFamily="34" charset="0"/>
              </a:rPr>
              <a:t>تـُ\</a:t>
            </a:r>
            <a:r>
              <a:rPr lang="ar-JO" sz="1200" b="1" kern="1200" dirty="0">
                <a:solidFill>
                  <a:schemeClr val="tx1"/>
                </a:solidFill>
                <a:effectLst/>
                <a:latin typeface="Calibri" panose="020F0502020204030204" pitchFamily="34" charset="0"/>
                <a:ea typeface="+mn-ea"/>
                <a:cs typeface="Calibri" panose="020F0502020204030204" pitchFamily="34" charset="0"/>
              </a:rPr>
              <a:t>يُجري المعل</a:t>
            </a:r>
            <a:r>
              <a:rPr lang="ar-SA" sz="1200" b="1" kern="1200" dirty="0">
                <a:solidFill>
                  <a:schemeClr val="tx1"/>
                </a:solidFill>
                <a:effectLst/>
                <a:latin typeface="Calibri" panose="020F0502020204030204" pitchFamily="34" charset="0"/>
                <a:ea typeface="+mn-ea"/>
                <a:cs typeface="Calibri" panose="020F0502020204030204" pitchFamily="34" charset="0"/>
              </a:rPr>
              <a:t>ّ</a:t>
            </a:r>
            <a:r>
              <a:rPr lang="ar-JO" sz="1200" b="1" kern="1200" dirty="0">
                <a:solidFill>
                  <a:schemeClr val="tx1"/>
                </a:solidFill>
                <a:effectLst/>
                <a:latin typeface="Calibri" panose="020F0502020204030204" pitchFamily="34" charset="0"/>
                <a:ea typeface="+mn-ea"/>
                <a:cs typeface="Calibri" panose="020F0502020204030204" pitchFamily="34" charset="0"/>
              </a:rPr>
              <a:t>م</a:t>
            </a:r>
            <a:r>
              <a:rPr lang="ar-SA" sz="1200" b="1" kern="1200" dirty="0">
                <a:solidFill>
                  <a:schemeClr val="tx1"/>
                </a:solidFill>
                <a:effectLst/>
                <a:latin typeface="Calibri" panose="020F0502020204030204" pitchFamily="34" charset="0"/>
                <a:ea typeface="+mn-ea"/>
                <a:cs typeface="Calibri" panose="020F0502020204030204" pitchFamily="34" charset="0"/>
              </a:rPr>
              <a:t>\ـة</a:t>
            </a:r>
            <a:r>
              <a:rPr lang="ar-JO" sz="1200" b="1" kern="1200" dirty="0">
                <a:solidFill>
                  <a:schemeClr val="tx1"/>
                </a:solidFill>
                <a:effectLst/>
                <a:latin typeface="Calibri" panose="020F0502020204030204" pitchFamily="34" charset="0"/>
                <a:ea typeface="+mn-ea"/>
                <a:cs typeface="Calibri" panose="020F0502020204030204" pitchFamily="34" charset="0"/>
              </a:rPr>
              <a:t> محادثة م</a:t>
            </a:r>
            <a:r>
              <a:rPr lang="ar-SA" sz="1200" b="1" kern="1200" dirty="0">
                <a:solidFill>
                  <a:schemeClr val="tx1"/>
                </a:solidFill>
                <a:effectLst/>
                <a:latin typeface="Calibri" panose="020F0502020204030204" pitchFamily="34" charset="0"/>
                <a:ea typeface="+mn-ea"/>
                <a:cs typeface="Calibri" panose="020F0502020204030204" pitchFamily="34" charset="0"/>
              </a:rPr>
              <a:t>ع التلاميذ حول </a:t>
            </a:r>
            <a:r>
              <a:rPr lang="ar-JO" sz="1200" b="1" kern="1200" dirty="0">
                <a:solidFill>
                  <a:schemeClr val="tx1"/>
                </a:solidFill>
                <a:effectLst/>
                <a:latin typeface="Calibri" panose="020F0502020204030204" pitchFamily="34" charset="0"/>
                <a:ea typeface="+mn-ea"/>
                <a:cs typeface="Calibri" panose="020F0502020204030204" pitchFamily="34" charset="0"/>
              </a:rPr>
              <a:t>التجربة ال</a:t>
            </a:r>
            <a:r>
              <a:rPr lang="ar-SA" sz="1200" b="1" kern="1200" dirty="0">
                <a:solidFill>
                  <a:schemeClr val="tx1"/>
                </a:solidFill>
                <a:effectLst/>
                <a:latin typeface="Calibri" panose="020F0502020204030204" pitchFamily="34" charset="0"/>
                <a:ea typeface="+mn-ea"/>
                <a:cs typeface="Calibri" panose="020F0502020204030204" pitchFamily="34" charset="0"/>
              </a:rPr>
              <a:t>ّ</a:t>
            </a:r>
            <a:r>
              <a:rPr lang="ar-JO" sz="1200" b="1" kern="1200" dirty="0">
                <a:solidFill>
                  <a:schemeClr val="tx1"/>
                </a:solidFill>
                <a:effectLst/>
                <a:latin typeface="Calibri" panose="020F0502020204030204" pitchFamily="34" charset="0"/>
                <a:ea typeface="+mn-ea"/>
                <a:cs typeface="Calibri" panose="020F0502020204030204" pitchFamily="34" charset="0"/>
              </a:rPr>
              <a:t>تي خاضوها وشاهدوها:</a:t>
            </a:r>
            <a:endParaRPr lang="en-US" sz="1200" kern="1200" dirty="0">
              <a:solidFill>
                <a:schemeClr val="tx1"/>
              </a:solidFill>
              <a:effectLst/>
              <a:latin typeface="Calibri" panose="020F0502020204030204" pitchFamily="34" charset="0"/>
              <a:ea typeface="+mn-ea"/>
              <a:cs typeface="Calibri" panose="020F0502020204030204" pitchFamily="34" charset="0"/>
            </a:endParaRPr>
          </a:p>
          <a:p>
            <a:pPr marL="0" indent="0">
              <a:buNone/>
            </a:pPr>
            <a:r>
              <a:rPr lang="ar-JO" u="sng" dirty="0">
                <a:solidFill>
                  <a:srgbClr val="000000"/>
                </a:solidFill>
                <a:latin typeface="Calibri" panose="020F0502020204030204" pitchFamily="34" charset="0"/>
                <a:cs typeface="Calibri" panose="020F0502020204030204" pitchFamily="34" charset="0"/>
              </a:rPr>
              <a:t>أسئلة </a:t>
            </a:r>
            <a:r>
              <a:rPr lang="ar-SA" u="sng" dirty="0">
                <a:solidFill>
                  <a:srgbClr val="000000"/>
                </a:solidFill>
                <a:latin typeface="Calibri" panose="020F0502020204030204" pitchFamily="34" charset="0"/>
                <a:cs typeface="Calibri" panose="020F0502020204030204" pitchFamily="34" charset="0"/>
              </a:rPr>
              <a:t>تُطرح على التلاميذ </a:t>
            </a:r>
            <a:r>
              <a:rPr lang="ar-JO" u="sng" dirty="0">
                <a:solidFill>
                  <a:srgbClr val="000000"/>
                </a:solidFill>
                <a:latin typeface="Calibri" panose="020F0502020204030204" pitchFamily="34" charset="0"/>
                <a:cs typeface="Calibri" panose="020F0502020204030204" pitchFamily="34" charset="0"/>
              </a:rPr>
              <a:t>الذين شاركوا في اللعب:</a:t>
            </a:r>
            <a:endParaRPr lang="en-US" dirty="0">
              <a:solidFill>
                <a:srgbClr val="000000"/>
              </a:solidFill>
              <a:latin typeface="Calibri" panose="020F0502020204030204" pitchFamily="34" charset="0"/>
              <a:cs typeface="Calibri" panose="020F0502020204030204" pitchFamily="34" charset="0"/>
            </a:endParaRPr>
          </a:p>
          <a:p>
            <a:r>
              <a:rPr lang="ar-JO" b="1" dirty="0">
                <a:solidFill>
                  <a:srgbClr val="000000"/>
                </a:solidFill>
                <a:latin typeface="Calibri" panose="020F0502020204030204" pitchFamily="34" charset="0"/>
                <a:cs typeface="Calibri" panose="020F0502020204030204" pitchFamily="34" charset="0"/>
              </a:rPr>
              <a:t>ماذا شعرتم خلال اللعب؟</a:t>
            </a:r>
            <a:endParaRPr lang="en-US" dirty="0">
              <a:solidFill>
                <a:srgbClr val="000000"/>
              </a:solidFill>
              <a:latin typeface="Calibri" panose="020F0502020204030204" pitchFamily="34" charset="0"/>
              <a:cs typeface="Calibri" panose="020F0502020204030204" pitchFamily="34" charset="0"/>
            </a:endParaRPr>
          </a:p>
          <a:p>
            <a:r>
              <a:rPr lang="ar-JO" b="1" dirty="0">
                <a:solidFill>
                  <a:srgbClr val="000000"/>
                </a:solidFill>
                <a:latin typeface="Calibri" panose="020F0502020204030204" pitchFamily="34" charset="0"/>
                <a:cs typeface="Calibri" panose="020F0502020204030204" pitchFamily="34" charset="0"/>
              </a:rPr>
              <a:t>يطرح هذا السؤال على ال</a:t>
            </a:r>
            <a:r>
              <a:rPr lang="ar-SA" b="1" dirty="0">
                <a:solidFill>
                  <a:srgbClr val="000000"/>
                </a:solidFill>
                <a:latin typeface="Calibri" panose="020F0502020204030204" pitchFamily="34" charset="0"/>
                <a:cs typeface="Calibri" panose="020F0502020204030204" pitchFamily="34" charset="0"/>
              </a:rPr>
              <a:t>فريق</a:t>
            </a:r>
            <a:r>
              <a:rPr lang="ar-JO" b="1" dirty="0">
                <a:solidFill>
                  <a:srgbClr val="000000"/>
                </a:solidFill>
                <a:latin typeface="Calibri" panose="020F0502020204030204" pitchFamily="34" charset="0"/>
                <a:cs typeface="Calibri" panose="020F0502020204030204" pitchFamily="34" charset="0"/>
              </a:rPr>
              <a:t> الذي استخدم الساعة الرمليّة: هل واجهتم صعوبة في التوقّف عن اللعب؟ ما الذي ساعدكم؟</a:t>
            </a:r>
            <a:endParaRPr lang="en-US" dirty="0">
              <a:solidFill>
                <a:srgbClr val="000000"/>
              </a:solidFill>
              <a:latin typeface="Calibri" panose="020F0502020204030204" pitchFamily="34" charset="0"/>
              <a:cs typeface="Calibri" panose="020F0502020204030204" pitchFamily="34" charset="0"/>
            </a:endParaRPr>
          </a:p>
          <a:p>
            <a:r>
              <a:rPr lang="ar-JO" b="1" dirty="0">
                <a:solidFill>
                  <a:srgbClr val="000000"/>
                </a:solidFill>
                <a:latin typeface="Calibri" panose="020F0502020204030204" pitchFamily="34" charset="0"/>
                <a:cs typeface="Calibri" panose="020F0502020204030204" pitchFamily="34" charset="0"/>
              </a:rPr>
              <a:t>يطرح هذا السؤال على ال</a:t>
            </a:r>
            <a:r>
              <a:rPr lang="ar-SA" b="1" dirty="0">
                <a:solidFill>
                  <a:srgbClr val="000000"/>
                </a:solidFill>
                <a:latin typeface="Calibri" panose="020F0502020204030204" pitchFamily="34" charset="0"/>
                <a:cs typeface="Calibri" panose="020F0502020204030204" pitchFamily="34" charset="0"/>
              </a:rPr>
              <a:t>فريق</a:t>
            </a:r>
            <a:r>
              <a:rPr lang="ar-JO" b="1" dirty="0">
                <a:solidFill>
                  <a:srgbClr val="000000"/>
                </a:solidFill>
                <a:latin typeface="Calibri" panose="020F0502020204030204" pitchFamily="34" charset="0"/>
                <a:cs typeface="Calibri" panose="020F0502020204030204" pitchFamily="34" charset="0"/>
              </a:rPr>
              <a:t> الذي لم يحدّد له وقت للعب: هل واجهتم صعوبة في التوقّف عن اللعب؟ ما الذي ساعدكم؟</a:t>
            </a:r>
            <a:endParaRPr lang="en-US" sz="1400" dirty="0">
              <a:solidFill>
                <a:srgbClr val="000000"/>
              </a:solidFill>
              <a:latin typeface="Calibri" panose="020F0502020204030204" pitchFamily="34" charset="0"/>
              <a:cs typeface="Calibri" panose="020F0502020204030204" pitchFamily="34" charset="0"/>
            </a:endParaRPr>
          </a:p>
        </p:txBody>
      </p:sp>
      <p:sp>
        <p:nvSpPr>
          <p:cNvPr id="4" name="מציין מיקום של מספר שקופית 3"/>
          <p:cNvSpPr>
            <a:spLocks noGrp="1"/>
          </p:cNvSpPr>
          <p:nvPr>
            <p:ph type="sldNum" sz="quarter" idx="10"/>
          </p:nvPr>
        </p:nvSpPr>
        <p:spPr/>
        <p:txBody>
          <a:bodyPr/>
          <a:lstStyle/>
          <a:p>
            <a:fld id="{902DEEDA-6771-4C38-B8B8-53D0F277BC85}" type="slidenum">
              <a:rPr lang="he-IL" smtClean="0"/>
              <a:t>13</a:t>
            </a:fld>
            <a:endParaRPr lang="he-IL"/>
          </a:p>
        </p:txBody>
      </p:sp>
    </p:spTree>
    <p:extLst>
      <p:ext uri="{BB962C8B-B14F-4D97-AF65-F5344CB8AC3E}">
        <p14:creationId xmlns:p14="http://schemas.microsoft.com/office/powerpoint/2010/main" val="1472612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ar-SA" sz="1200" b="1" kern="1200" dirty="0">
                <a:solidFill>
                  <a:schemeClr val="tx1"/>
                </a:solidFill>
                <a:effectLst/>
                <a:latin typeface="Calibri" panose="020F0502020204030204" pitchFamily="34" charset="0"/>
                <a:ea typeface="+mn-ea"/>
                <a:cs typeface="Calibri" panose="020F0502020204030204" pitchFamily="34" charset="0"/>
              </a:rPr>
              <a:t>تـُ\</a:t>
            </a:r>
            <a:r>
              <a:rPr lang="ar-JO" sz="1200" b="1" kern="1200" dirty="0">
                <a:solidFill>
                  <a:schemeClr val="tx1"/>
                </a:solidFill>
                <a:effectLst/>
                <a:latin typeface="Calibri" panose="020F0502020204030204" pitchFamily="34" charset="0"/>
                <a:ea typeface="+mn-ea"/>
                <a:cs typeface="Calibri" panose="020F0502020204030204" pitchFamily="34" charset="0"/>
              </a:rPr>
              <a:t>يُجري المعل</a:t>
            </a:r>
            <a:r>
              <a:rPr lang="ar-SA" sz="1200" b="1" kern="1200" dirty="0">
                <a:solidFill>
                  <a:schemeClr val="tx1"/>
                </a:solidFill>
                <a:effectLst/>
                <a:latin typeface="Calibri" panose="020F0502020204030204" pitchFamily="34" charset="0"/>
                <a:ea typeface="+mn-ea"/>
                <a:cs typeface="Calibri" panose="020F0502020204030204" pitchFamily="34" charset="0"/>
              </a:rPr>
              <a:t>ّ</a:t>
            </a:r>
            <a:r>
              <a:rPr lang="ar-JO" sz="1200" b="1" kern="1200" dirty="0">
                <a:solidFill>
                  <a:schemeClr val="tx1"/>
                </a:solidFill>
                <a:effectLst/>
                <a:latin typeface="Calibri" panose="020F0502020204030204" pitchFamily="34" charset="0"/>
                <a:ea typeface="+mn-ea"/>
                <a:cs typeface="Calibri" panose="020F0502020204030204" pitchFamily="34" charset="0"/>
              </a:rPr>
              <a:t>م</a:t>
            </a:r>
            <a:r>
              <a:rPr lang="ar-SA" sz="1200" b="1" kern="1200" dirty="0">
                <a:solidFill>
                  <a:schemeClr val="tx1"/>
                </a:solidFill>
                <a:effectLst/>
                <a:latin typeface="Calibri" panose="020F0502020204030204" pitchFamily="34" charset="0"/>
                <a:ea typeface="+mn-ea"/>
                <a:cs typeface="Calibri" panose="020F0502020204030204" pitchFamily="34" charset="0"/>
              </a:rPr>
              <a:t>\ـة</a:t>
            </a:r>
            <a:r>
              <a:rPr lang="ar-JO" sz="1200" b="1" kern="1200" dirty="0">
                <a:solidFill>
                  <a:schemeClr val="tx1"/>
                </a:solidFill>
                <a:effectLst/>
                <a:latin typeface="Calibri" panose="020F0502020204030204" pitchFamily="34" charset="0"/>
                <a:ea typeface="+mn-ea"/>
                <a:cs typeface="Calibri" panose="020F0502020204030204" pitchFamily="34" charset="0"/>
              </a:rPr>
              <a:t> محادثة م</a:t>
            </a:r>
            <a:r>
              <a:rPr lang="ar-SA" sz="1200" b="1" kern="1200" dirty="0">
                <a:solidFill>
                  <a:schemeClr val="tx1"/>
                </a:solidFill>
                <a:effectLst/>
                <a:latin typeface="Calibri" panose="020F0502020204030204" pitchFamily="34" charset="0"/>
                <a:ea typeface="+mn-ea"/>
                <a:cs typeface="Calibri" panose="020F0502020204030204" pitchFamily="34" charset="0"/>
              </a:rPr>
              <a:t>ع التلاميذ حول </a:t>
            </a:r>
            <a:r>
              <a:rPr lang="ar-JO" sz="1200" b="1" kern="1200" dirty="0">
                <a:solidFill>
                  <a:schemeClr val="tx1"/>
                </a:solidFill>
                <a:effectLst/>
                <a:latin typeface="Calibri" panose="020F0502020204030204" pitchFamily="34" charset="0"/>
                <a:ea typeface="+mn-ea"/>
                <a:cs typeface="Calibri" panose="020F0502020204030204" pitchFamily="34" charset="0"/>
              </a:rPr>
              <a:t>التجربة ال</a:t>
            </a:r>
            <a:r>
              <a:rPr lang="ar-SA" sz="1200" b="1" kern="1200" dirty="0">
                <a:solidFill>
                  <a:schemeClr val="tx1"/>
                </a:solidFill>
                <a:effectLst/>
                <a:latin typeface="Calibri" panose="020F0502020204030204" pitchFamily="34" charset="0"/>
                <a:ea typeface="+mn-ea"/>
                <a:cs typeface="Calibri" panose="020F0502020204030204" pitchFamily="34" charset="0"/>
              </a:rPr>
              <a:t>ّ</a:t>
            </a:r>
            <a:r>
              <a:rPr lang="ar-JO" sz="1200" b="1" kern="1200" dirty="0">
                <a:solidFill>
                  <a:schemeClr val="tx1"/>
                </a:solidFill>
                <a:effectLst/>
                <a:latin typeface="Calibri" panose="020F0502020204030204" pitchFamily="34" charset="0"/>
                <a:ea typeface="+mn-ea"/>
                <a:cs typeface="Calibri" panose="020F0502020204030204" pitchFamily="34" charset="0"/>
              </a:rPr>
              <a:t>تي خاضوها وشاهدوها:</a:t>
            </a:r>
            <a:endParaRPr lang="en-US" sz="1200" kern="1200" dirty="0">
              <a:solidFill>
                <a:schemeClr val="tx1"/>
              </a:solidFill>
              <a:effectLst/>
              <a:latin typeface="Calibri" panose="020F0502020204030204" pitchFamily="34" charset="0"/>
              <a:ea typeface="+mn-ea"/>
              <a:cs typeface="Calibri" panose="020F0502020204030204" pitchFamily="34" charset="0"/>
            </a:endParaRPr>
          </a:p>
          <a:p>
            <a:pPr marL="0" indent="0">
              <a:buNone/>
            </a:pPr>
            <a:r>
              <a:rPr lang="ar-SY" u="sng" dirty="0">
                <a:solidFill>
                  <a:srgbClr val="000000"/>
                </a:solidFill>
                <a:latin typeface="Calibri" panose="020F0502020204030204" pitchFamily="34" charset="0"/>
                <a:cs typeface="Calibri" panose="020F0502020204030204" pitchFamily="34" charset="0"/>
              </a:rPr>
              <a:t>سؤال</a:t>
            </a:r>
            <a:r>
              <a:rPr lang="ar-JO" u="sng" dirty="0">
                <a:solidFill>
                  <a:srgbClr val="000000"/>
                </a:solidFill>
                <a:latin typeface="Calibri" panose="020F0502020204030204" pitchFamily="34" charset="0"/>
                <a:cs typeface="Calibri" panose="020F0502020204030204" pitchFamily="34" charset="0"/>
              </a:rPr>
              <a:t> </a:t>
            </a:r>
            <a:r>
              <a:rPr lang="ar-SA" u="sng" dirty="0">
                <a:solidFill>
                  <a:srgbClr val="000000"/>
                </a:solidFill>
                <a:latin typeface="Calibri" panose="020F0502020204030204" pitchFamily="34" charset="0"/>
                <a:cs typeface="Calibri" panose="020F0502020204030204" pitchFamily="34" charset="0"/>
              </a:rPr>
              <a:t>يُطرح</a:t>
            </a:r>
            <a:r>
              <a:rPr lang="ar-JO" u="sng" dirty="0">
                <a:solidFill>
                  <a:srgbClr val="000000"/>
                </a:solidFill>
                <a:latin typeface="Calibri" panose="020F0502020204030204" pitchFamily="34" charset="0"/>
                <a:cs typeface="Calibri" panose="020F0502020204030204" pitchFamily="34" charset="0"/>
              </a:rPr>
              <a:t> على </a:t>
            </a:r>
            <a:r>
              <a:rPr lang="ar-SA" u="sng" dirty="0">
                <a:solidFill>
                  <a:srgbClr val="000000"/>
                </a:solidFill>
                <a:latin typeface="Calibri" panose="020F0502020204030204" pitchFamily="34" charset="0"/>
                <a:cs typeface="Calibri" panose="020F0502020204030204" pitchFamily="34" charset="0"/>
              </a:rPr>
              <a:t>تلاميذ</a:t>
            </a:r>
            <a:r>
              <a:rPr lang="ar-JO" u="sng" dirty="0">
                <a:solidFill>
                  <a:srgbClr val="000000"/>
                </a:solidFill>
                <a:latin typeface="Calibri" panose="020F0502020204030204" pitchFamily="34" charset="0"/>
                <a:cs typeface="Calibri" panose="020F0502020204030204" pitchFamily="34" charset="0"/>
              </a:rPr>
              <a:t> الصفّ جميعهم:</a:t>
            </a:r>
            <a:endParaRPr lang="en-US" dirty="0">
              <a:solidFill>
                <a:srgbClr val="000000"/>
              </a:solidFill>
              <a:latin typeface="Calibri" panose="020F0502020204030204" pitchFamily="34" charset="0"/>
              <a:cs typeface="Calibri" panose="020F0502020204030204" pitchFamily="34" charset="0"/>
            </a:endParaRPr>
          </a:p>
          <a:p>
            <a:pPr lvl="0"/>
            <a:r>
              <a:rPr lang="ar-JO" b="0" dirty="0">
                <a:solidFill>
                  <a:srgbClr val="000000"/>
                </a:solidFill>
                <a:latin typeface="Calibri" panose="020F0502020204030204" pitchFamily="34" charset="0"/>
                <a:cs typeface="Calibri" panose="020F0502020204030204" pitchFamily="34" charset="0"/>
              </a:rPr>
              <a:t>لماذا يوجد</a:t>
            </a:r>
            <a:r>
              <a:rPr lang="ar-SA" b="0" dirty="0">
                <a:solidFill>
                  <a:srgbClr val="000000"/>
                </a:solidFill>
                <a:latin typeface="Calibri" panose="020F0502020204030204" pitchFamily="34" charset="0"/>
                <a:cs typeface="Calibri" panose="020F0502020204030204" pitchFamily="34" charset="0"/>
              </a:rPr>
              <a:t>\</a:t>
            </a:r>
            <a:r>
              <a:rPr lang="ar-JO" b="0" dirty="0">
                <a:solidFill>
                  <a:srgbClr val="000000"/>
                </a:solidFill>
                <a:latin typeface="Calibri" panose="020F0502020204030204" pitchFamily="34" charset="0"/>
                <a:cs typeface="Calibri" panose="020F0502020204030204" pitchFamily="34" charset="0"/>
              </a:rPr>
              <a:t>لا يوجد فرق بين ال</a:t>
            </a:r>
            <a:r>
              <a:rPr lang="ar-SA" b="0" dirty="0">
                <a:solidFill>
                  <a:srgbClr val="000000"/>
                </a:solidFill>
                <a:latin typeface="Calibri" panose="020F0502020204030204" pitchFamily="34" charset="0"/>
                <a:cs typeface="Calibri" panose="020F0502020204030204" pitchFamily="34" charset="0"/>
              </a:rPr>
              <a:t>فريقين</a:t>
            </a:r>
            <a:r>
              <a:rPr lang="ar-JO" b="0" dirty="0">
                <a:solidFill>
                  <a:srgbClr val="000000"/>
                </a:solidFill>
                <a:latin typeface="Calibri" panose="020F0502020204030204" pitchFamily="34" charset="0"/>
                <a:cs typeface="Calibri" panose="020F0502020204030204" pitchFamily="34" charset="0"/>
              </a:rPr>
              <a:t> في المشاعر؟</a:t>
            </a:r>
            <a:endParaRPr lang="en-US" b="0" dirty="0">
              <a:solidFill>
                <a:srgbClr val="000000"/>
              </a:solidFill>
              <a:latin typeface="Calibri" panose="020F0502020204030204" pitchFamily="34" charset="0"/>
              <a:cs typeface="Calibri" panose="020F0502020204030204" pitchFamily="34" charset="0"/>
            </a:endParaRPr>
          </a:p>
          <a:p>
            <a:pPr rtl="1"/>
            <a:r>
              <a:rPr lang="ar-SA" sz="1200" b="1" u="sng" kern="1200" dirty="0">
                <a:solidFill>
                  <a:schemeClr val="tx1"/>
                </a:solidFill>
                <a:effectLst/>
                <a:latin typeface="Calibri" panose="020F0502020204030204" pitchFamily="34" charset="0"/>
                <a:ea typeface="+mn-ea"/>
                <a:cs typeface="Calibri" panose="020F0502020204030204" pitchFamily="34" charset="0"/>
              </a:rPr>
              <a:t>تـ\</a:t>
            </a:r>
            <a:r>
              <a:rPr lang="ar-JO" sz="1200" b="1" u="sng" kern="1200" dirty="0">
                <a:solidFill>
                  <a:schemeClr val="tx1"/>
                </a:solidFill>
                <a:effectLst/>
                <a:latin typeface="Calibri" panose="020F0502020204030204" pitchFamily="34" charset="0"/>
                <a:ea typeface="+mn-ea"/>
                <a:cs typeface="Calibri" panose="020F0502020204030204" pitchFamily="34" charset="0"/>
              </a:rPr>
              <a:t>يشرح المعل</a:t>
            </a:r>
            <a:r>
              <a:rPr lang="ar-SA" sz="1200" b="1" u="sng" kern="1200" dirty="0">
                <a:solidFill>
                  <a:schemeClr val="tx1"/>
                </a:solidFill>
                <a:effectLst/>
                <a:latin typeface="Calibri" panose="020F0502020204030204" pitchFamily="34" charset="0"/>
                <a:ea typeface="+mn-ea"/>
                <a:cs typeface="Calibri" panose="020F0502020204030204" pitchFamily="34" charset="0"/>
              </a:rPr>
              <a:t>ّ</a:t>
            </a:r>
            <a:r>
              <a:rPr lang="ar-JO" sz="1200" b="1" u="sng" kern="1200" dirty="0">
                <a:solidFill>
                  <a:schemeClr val="tx1"/>
                </a:solidFill>
                <a:effectLst/>
                <a:latin typeface="Calibri" panose="020F0502020204030204" pitchFamily="34" charset="0"/>
                <a:ea typeface="+mn-ea"/>
                <a:cs typeface="Calibri" panose="020F0502020204030204" pitchFamily="34" charset="0"/>
              </a:rPr>
              <a:t>م</a:t>
            </a:r>
            <a:r>
              <a:rPr lang="ar-SA" sz="1200" b="1" u="sng" kern="1200" dirty="0">
                <a:solidFill>
                  <a:schemeClr val="tx1"/>
                </a:solidFill>
                <a:effectLst/>
                <a:latin typeface="Calibri" panose="020F0502020204030204" pitchFamily="34" charset="0"/>
                <a:ea typeface="+mn-ea"/>
                <a:cs typeface="Calibri" panose="020F0502020204030204" pitchFamily="34" charset="0"/>
              </a:rPr>
              <a:t>\ـة</a:t>
            </a:r>
            <a:r>
              <a:rPr lang="ar-JO" sz="1200" b="1" u="sng" kern="1200" dirty="0">
                <a:solidFill>
                  <a:schemeClr val="tx1"/>
                </a:solidFill>
                <a:effectLst/>
                <a:latin typeface="Calibri" panose="020F0502020204030204" pitchFamily="34" charset="0"/>
                <a:ea typeface="+mn-ea"/>
                <a:cs typeface="Calibri" panose="020F0502020204030204" pitchFamily="34" charset="0"/>
              </a:rPr>
              <a:t>: </a:t>
            </a:r>
            <a:r>
              <a:rPr lang="ar-JO" sz="1200" kern="1200" dirty="0">
                <a:solidFill>
                  <a:schemeClr val="tx1"/>
                </a:solidFill>
                <a:effectLst/>
                <a:latin typeface="Calibri" panose="020F0502020204030204" pitchFamily="34" charset="0"/>
                <a:ea typeface="+mn-ea"/>
                <a:cs typeface="Calibri" panose="020F0502020204030204" pitchFamily="34" charset="0"/>
              </a:rPr>
              <a:t>نحن أيضًا نواجه صعوبة في التوقّف عن القيام بنشاطات معيّنة خلال الحياة اليوميّة. مَن يودّ أن يخبرنا عن حالة كهذه؟ كيف </a:t>
            </a:r>
            <a:r>
              <a:rPr lang="ar-JO" sz="1200" kern="1200" dirty="0" err="1">
                <a:solidFill>
                  <a:schemeClr val="tx1"/>
                </a:solidFill>
                <a:effectLst/>
                <a:latin typeface="Calibri" panose="020F0502020204030204" pitchFamily="34" charset="0"/>
                <a:ea typeface="+mn-ea"/>
                <a:cs typeface="Calibri" panose="020F0502020204030204" pitchFamily="34" charset="0"/>
              </a:rPr>
              <a:t>واجهتموها</a:t>
            </a:r>
            <a:r>
              <a:rPr lang="ar-JO" sz="1200" kern="1200" dirty="0">
                <a:solidFill>
                  <a:schemeClr val="tx1"/>
                </a:solidFill>
                <a:effectLst/>
                <a:latin typeface="Calibri" panose="020F0502020204030204" pitchFamily="34" charset="0"/>
                <a:ea typeface="+mn-ea"/>
                <a:cs typeface="Calibri" panose="020F0502020204030204" pitchFamily="34" charset="0"/>
              </a:rPr>
              <a:t>؟ (أمثلة لنشاطات مختلفة: اللعب في حديقة الألعاب، مشاهدة التلفزيون، لعبة الحاسوب، اللعب مع الأصدقاء وغيرها).</a:t>
            </a:r>
            <a:endParaRPr lang="en-US" sz="1200" kern="1200" dirty="0">
              <a:solidFill>
                <a:schemeClr val="tx1"/>
              </a:solidFill>
              <a:effectLst/>
              <a:latin typeface="Calibri" panose="020F0502020204030204" pitchFamily="34" charset="0"/>
              <a:ea typeface="+mn-ea"/>
              <a:cs typeface="Calibri" panose="020F0502020204030204" pitchFamily="34" charset="0"/>
            </a:endParaRPr>
          </a:p>
          <a:p>
            <a:pPr rtl="1"/>
            <a:r>
              <a:rPr lang="ar-SA" sz="1200" kern="1200" dirty="0">
                <a:solidFill>
                  <a:schemeClr val="tx1"/>
                </a:solidFill>
                <a:effectLst/>
                <a:latin typeface="Calibri" panose="020F0502020204030204" pitchFamily="34" charset="0"/>
                <a:ea typeface="+mn-ea"/>
                <a:cs typeface="Calibri" panose="020F0502020204030204" pitchFamily="34" charset="0"/>
              </a:rPr>
              <a:t>تـ</a:t>
            </a:r>
            <a:r>
              <a:rPr lang="he-IL" sz="1200" kern="1200" dirty="0">
                <a:solidFill>
                  <a:schemeClr val="tx1"/>
                </a:solidFill>
                <a:effectLst/>
                <a:latin typeface="Calibri" panose="020F0502020204030204" pitchFamily="34" charset="0"/>
                <a:ea typeface="+mn-ea"/>
                <a:cs typeface="Calibri" panose="020F0502020204030204" pitchFamily="34" charset="0"/>
              </a:rPr>
              <a:t>\</a:t>
            </a:r>
            <a:r>
              <a:rPr lang="ar-JO" sz="1200" kern="1200" dirty="0">
                <a:solidFill>
                  <a:schemeClr val="tx1"/>
                </a:solidFill>
                <a:effectLst/>
                <a:latin typeface="Calibri" panose="020F0502020204030204" pitchFamily="34" charset="0"/>
                <a:ea typeface="+mn-ea"/>
                <a:cs typeface="Calibri" panose="020F0502020204030204" pitchFamily="34" charset="0"/>
              </a:rPr>
              <a:t>يشرح المعل</a:t>
            </a:r>
            <a:r>
              <a:rPr lang="ar-SA" sz="1200" kern="1200" dirty="0">
                <a:solidFill>
                  <a:schemeClr val="tx1"/>
                </a:solidFill>
                <a:effectLst/>
                <a:latin typeface="Calibri" panose="020F0502020204030204" pitchFamily="34" charset="0"/>
                <a:ea typeface="+mn-ea"/>
                <a:cs typeface="Calibri" panose="020F0502020204030204" pitchFamily="34" charset="0"/>
              </a:rPr>
              <a:t>ّ</a:t>
            </a:r>
            <a:r>
              <a:rPr lang="ar-JO" sz="1200" kern="1200" dirty="0">
                <a:solidFill>
                  <a:schemeClr val="tx1"/>
                </a:solidFill>
                <a:effectLst/>
                <a:latin typeface="Calibri" panose="020F0502020204030204" pitchFamily="34" charset="0"/>
                <a:ea typeface="+mn-ea"/>
                <a:cs typeface="Calibri" panose="020F0502020204030204" pitchFamily="34" charset="0"/>
              </a:rPr>
              <a:t>م</a:t>
            </a:r>
            <a:r>
              <a:rPr lang="ar-SA" sz="1200" kern="1200" dirty="0">
                <a:solidFill>
                  <a:schemeClr val="tx1"/>
                </a:solidFill>
                <a:effectLst/>
                <a:latin typeface="Calibri" panose="020F0502020204030204" pitchFamily="34" charset="0"/>
                <a:ea typeface="+mn-ea"/>
                <a:cs typeface="Calibri" panose="020F0502020204030204" pitchFamily="34" charset="0"/>
              </a:rPr>
              <a:t>\ـة</a:t>
            </a:r>
            <a:r>
              <a:rPr lang="ar-JO" sz="1200" kern="1200" dirty="0">
                <a:solidFill>
                  <a:schemeClr val="tx1"/>
                </a:solidFill>
                <a:effectLst/>
                <a:latin typeface="Calibri" panose="020F0502020204030204" pitchFamily="34" charset="0"/>
                <a:ea typeface="+mn-ea"/>
                <a:cs typeface="Calibri" panose="020F0502020204030204" pitchFamily="34" charset="0"/>
              </a:rPr>
              <a:t>: يقوم البالغون (الوالدان، المعلمون) بوضع حدود </a:t>
            </a:r>
            <a:r>
              <a:rPr lang="ar-SA" sz="1200" kern="1200" dirty="0">
                <a:solidFill>
                  <a:schemeClr val="tx1"/>
                </a:solidFill>
                <a:effectLst/>
                <a:latin typeface="Calibri" panose="020F0502020204030204" pitchFamily="34" charset="0"/>
                <a:ea typeface="+mn-ea"/>
                <a:cs typeface="Calibri" panose="020F0502020204030204" pitchFamily="34" charset="0"/>
              </a:rPr>
              <a:t>لكم </a:t>
            </a:r>
            <a:r>
              <a:rPr lang="ar-JO" sz="1200" kern="1200" dirty="0">
                <a:solidFill>
                  <a:schemeClr val="tx1"/>
                </a:solidFill>
                <a:effectLst/>
                <a:latin typeface="Calibri" panose="020F0502020204030204" pitchFamily="34" charset="0"/>
                <a:ea typeface="+mn-ea"/>
                <a:cs typeface="Calibri" panose="020F0502020204030204" pitchFamily="34" charset="0"/>
              </a:rPr>
              <a:t>في كثير من الأحيان ويقولون لكم ما المسموح/المحظور/المفضّل/غير المفضّل. هذا حدّ خارجيّ وَضَعَه شخص آخر لنا.</a:t>
            </a:r>
            <a:endParaRPr lang="en-US" sz="1200" kern="1200" dirty="0">
              <a:solidFill>
                <a:schemeClr val="tx1"/>
              </a:solidFill>
              <a:effectLst/>
              <a:latin typeface="Calibri" panose="020F0502020204030204" pitchFamily="34" charset="0"/>
              <a:ea typeface="+mn-ea"/>
              <a:cs typeface="Calibri" panose="020F0502020204030204" pitchFamily="34" charset="0"/>
            </a:endParaRPr>
          </a:p>
          <a:p>
            <a:pPr lvl="0" rtl="1"/>
            <a:r>
              <a:rPr lang="ar-JO" sz="1200" b="0" kern="1200" dirty="0">
                <a:solidFill>
                  <a:schemeClr val="tx1"/>
                </a:solidFill>
                <a:effectLst/>
                <a:latin typeface="Calibri" panose="020F0502020204030204" pitchFamily="34" charset="0"/>
                <a:ea typeface="+mn-ea"/>
                <a:cs typeface="Calibri" panose="020F0502020204030204" pitchFamily="34" charset="0"/>
              </a:rPr>
              <a:t>ما الحدود الموجودة في مدرستنا؟ ما الحدود الموجودة في منازلكم؟</a:t>
            </a:r>
            <a:endParaRPr lang="en-US" sz="1200" b="0" kern="1200" dirty="0">
              <a:solidFill>
                <a:schemeClr val="tx1"/>
              </a:solidFill>
              <a:effectLst/>
              <a:latin typeface="Calibri" panose="020F0502020204030204" pitchFamily="34" charset="0"/>
              <a:ea typeface="+mn-ea"/>
              <a:cs typeface="Calibri" panose="020F0502020204030204" pitchFamily="34" charset="0"/>
            </a:endParaRPr>
          </a:p>
          <a:p>
            <a:pPr lvl="0" rtl="1"/>
            <a:r>
              <a:rPr lang="ar-JO" sz="1200" b="0" kern="1200" dirty="0">
                <a:solidFill>
                  <a:schemeClr val="tx1"/>
                </a:solidFill>
                <a:effectLst/>
                <a:latin typeface="Calibri" panose="020F0502020204030204" pitchFamily="34" charset="0"/>
                <a:ea typeface="+mn-ea"/>
                <a:cs typeface="Calibri" panose="020F0502020204030204" pitchFamily="34" charset="0"/>
              </a:rPr>
              <a:t>ماذا تشعرون عندما يحدّدون لكم حدودًا؟</a:t>
            </a:r>
            <a:endParaRPr lang="en-US" sz="1200" b="0" kern="1200" dirty="0">
              <a:solidFill>
                <a:schemeClr val="tx1"/>
              </a:solidFill>
              <a:effectLst/>
              <a:latin typeface="Calibri" panose="020F0502020204030204" pitchFamily="34" charset="0"/>
              <a:ea typeface="+mn-ea"/>
              <a:cs typeface="Calibri" panose="020F0502020204030204" pitchFamily="34" charset="0"/>
            </a:endParaRPr>
          </a:p>
          <a:p>
            <a:pPr lvl="0" rtl="1"/>
            <a:r>
              <a:rPr lang="ar-JO" sz="1200" b="0" kern="1200" dirty="0">
                <a:solidFill>
                  <a:schemeClr val="tx1"/>
                </a:solidFill>
                <a:effectLst/>
                <a:latin typeface="Calibri" panose="020F0502020204030204" pitchFamily="34" charset="0"/>
                <a:ea typeface="+mn-ea"/>
                <a:cs typeface="Calibri" panose="020F0502020204030204" pitchFamily="34" charset="0"/>
              </a:rPr>
              <a:t>ما الأمور التي تساعدكم الحدود فيها؟</a:t>
            </a:r>
            <a:endParaRPr lang="en-US" sz="1200" b="0" kern="1200" dirty="0">
              <a:solidFill>
                <a:schemeClr val="tx1"/>
              </a:solidFill>
              <a:effectLst/>
              <a:latin typeface="Calibri" panose="020F0502020204030204" pitchFamily="34" charset="0"/>
              <a:ea typeface="+mn-ea"/>
              <a:cs typeface="Calibri" panose="020F0502020204030204" pitchFamily="34" charset="0"/>
            </a:endParaRPr>
          </a:p>
          <a:p>
            <a:pPr rtl="1"/>
            <a:endParaRPr lang="ar-SA" sz="1200" b="1" u="sng"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 typeface="Arial" pitchFamily="34" charset="0"/>
              <a:buNone/>
              <a:tabLst/>
              <a:defRPr/>
            </a:pPr>
            <a:endParaRPr lang="he-IL" sz="1200" b="1" baseline="0" dirty="0">
              <a:latin typeface="Tahoma" panose="020B0604030504040204" pitchFamily="34" charset="0"/>
              <a:ea typeface="Tahoma" panose="020B0604030504040204" pitchFamily="34" charset="0"/>
            </a:endParaRPr>
          </a:p>
        </p:txBody>
      </p:sp>
      <p:sp>
        <p:nvSpPr>
          <p:cNvPr id="4" name="מציין מיקום של מספר שקופית 3"/>
          <p:cNvSpPr>
            <a:spLocks noGrp="1"/>
          </p:cNvSpPr>
          <p:nvPr>
            <p:ph type="sldNum" sz="quarter" idx="10"/>
          </p:nvPr>
        </p:nvSpPr>
        <p:spPr/>
        <p:txBody>
          <a:bodyPr/>
          <a:lstStyle/>
          <a:p>
            <a:fld id="{902DEEDA-6771-4C38-B8B8-53D0F277BC85}" type="slidenum">
              <a:rPr lang="he-IL" smtClean="0"/>
              <a:t>14</a:t>
            </a:fld>
            <a:endParaRPr lang="he-IL"/>
          </a:p>
        </p:txBody>
      </p:sp>
    </p:spTree>
    <p:extLst>
      <p:ext uri="{BB962C8B-B14F-4D97-AF65-F5344CB8AC3E}">
        <p14:creationId xmlns:p14="http://schemas.microsoft.com/office/powerpoint/2010/main" val="2048953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 typeface="Arial" pitchFamily="34" charset="0"/>
              <a:buNone/>
              <a:tabLst/>
              <a:defRPr/>
            </a:pPr>
            <a:r>
              <a:rPr lang="ar-SA" sz="1200" kern="1200" dirty="0">
                <a:solidFill>
                  <a:schemeClr val="tx1"/>
                </a:solidFill>
                <a:effectLst/>
                <a:latin typeface="Calibri" panose="020F0502020204030204" pitchFamily="34" charset="0"/>
                <a:ea typeface="+mn-ea"/>
                <a:cs typeface="Calibri" panose="020F0502020204030204" pitchFamily="34" charset="0"/>
              </a:rPr>
              <a:t>تـ\يقول المعلّم\ـة: الآن سأحكي لكم قصّة يخبرنا فيها فادي عن صديقه راني. مِن المفضّل أن يـ\تحكي المعلّم\ـة القصّة بلغة مبسّطة. يمكنه استخدام اللغة العاميّة، نظرًا لصغر سنّ التلاميذ.</a:t>
            </a:r>
          </a:p>
          <a:p>
            <a:pPr marL="0" marR="0" lvl="0" indent="0" algn="r" defTabSz="914400" rtl="1" eaLnBrk="1" fontAlgn="auto" latinLnBrk="0" hangingPunct="1">
              <a:lnSpc>
                <a:spcPct val="100000"/>
              </a:lnSpc>
              <a:spcBef>
                <a:spcPts val="0"/>
              </a:spcBef>
              <a:spcAft>
                <a:spcPts val="0"/>
              </a:spcAft>
              <a:buClrTx/>
              <a:buSzTx/>
              <a:buFont typeface="Arial" pitchFamily="34" charset="0"/>
              <a:buNone/>
              <a:tabLst/>
              <a:defRPr/>
            </a:pPr>
            <a:r>
              <a:rPr lang="ar-SA" sz="1200" b="1" u="sng" kern="1200" dirty="0">
                <a:solidFill>
                  <a:schemeClr val="tx1"/>
                </a:solidFill>
                <a:effectLst/>
                <a:latin typeface="Calibri" panose="020F0502020204030204" pitchFamily="34" charset="0"/>
                <a:ea typeface="+mn-ea"/>
                <a:cs typeface="Calibri" panose="020F0502020204030204" pitchFamily="34" charset="0"/>
              </a:rPr>
              <a:t>ملاحظة:</a:t>
            </a:r>
            <a:r>
              <a:rPr lang="ar-SA" sz="1200" kern="1200" dirty="0">
                <a:solidFill>
                  <a:schemeClr val="tx1"/>
                </a:solidFill>
                <a:effectLst/>
                <a:latin typeface="Calibri" panose="020F0502020204030204" pitchFamily="34" charset="0"/>
                <a:ea typeface="+mn-ea"/>
                <a:cs typeface="Calibri" panose="020F0502020204030204" pitchFamily="34" charset="0"/>
              </a:rPr>
              <a:t> يمكن أن يحوّل المعلم القصّة إلى </a:t>
            </a:r>
            <a:r>
              <a:rPr lang="ar-SA" sz="1200" b="1" kern="1200" dirty="0">
                <a:solidFill>
                  <a:schemeClr val="tx1"/>
                </a:solidFill>
                <a:effectLst/>
                <a:latin typeface="Calibri" panose="020F0502020204030204" pitchFamily="34" charset="0"/>
                <a:ea typeface="+mn-ea"/>
                <a:cs typeface="Calibri" panose="020F0502020204030204" pitchFamily="34" charset="0"/>
              </a:rPr>
              <a:t>عَرْض مسرحيّ</a:t>
            </a:r>
            <a:r>
              <a:rPr lang="ar-SA" sz="1200" kern="1200" dirty="0">
                <a:solidFill>
                  <a:schemeClr val="tx1"/>
                </a:solidFill>
                <a:effectLst/>
                <a:latin typeface="Calibri" panose="020F0502020204030204" pitchFamily="34" charset="0"/>
                <a:ea typeface="+mn-ea"/>
                <a:cs typeface="Calibri" panose="020F0502020204030204" pitchFamily="34" charset="0"/>
              </a:rPr>
              <a:t> يشارك فيه التلاميذ. لقد كُتبت القصّة بالاعتماد على مقطع مِن فيلم "آرثر" باللغة العبريّة، ويمكن مشاهدة المقطع في </a:t>
            </a:r>
            <a:r>
              <a:rPr lang="ar-SA" sz="1200" u="sng" kern="1200" dirty="0">
                <a:solidFill>
                  <a:schemeClr val="tx1"/>
                </a:solidFill>
                <a:effectLst/>
                <a:latin typeface="Calibri" panose="020F0502020204030204" pitchFamily="34" charset="0"/>
                <a:ea typeface="+mn-ea"/>
                <a:cs typeface="Calibri" panose="020F0502020204030204" pitchFamily="34" charset="0"/>
                <a:hlinkClick r:id="rId3"/>
              </a:rPr>
              <a:t>هذا الرابط</a:t>
            </a:r>
            <a:r>
              <a:rPr lang="ar-SA" sz="1200" kern="1200" dirty="0">
                <a:solidFill>
                  <a:schemeClr val="tx1"/>
                </a:solidFill>
                <a:effectLst/>
                <a:latin typeface="Calibri" panose="020F0502020204030204" pitchFamily="34" charset="0"/>
                <a:ea typeface="+mn-ea"/>
                <a:cs typeface="Calibri" panose="020F0502020204030204" pitchFamily="34" charset="0"/>
              </a:rPr>
              <a:t> ، والاستعانة به مِن أجل تحضير العرض المسرحيّ مع التلاميذ. </a:t>
            </a:r>
            <a:endParaRPr lang="en-US" sz="1200"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 typeface="Arial" pitchFamily="34" charset="0"/>
              <a:buNone/>
              <a:tabLst/>
              <a:defRPr/>
            </a:pPr>
            <a:endParaRPr lang="he-IL" dirty="0">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 typeface="Arial" pitchFamily="34" charset="0"/>
              <a:buNone/>
              <a:tabLst/>
              <a:defRPr/>
            </a:pPr>
            <a:r>
              <a:rPr lang="ar-SA" dirty="0">
                <a:latin typeface="Calibri" panose="020F0502020204030204" pitchFamily="34" charset="0"/>
                <a:cs typeface="Calibri" panose="020F0502020204030204" pitchFamily="34" charset="0"/>
              </a:rPr>
              <a:t>ملاحظة مهمّة للمعلّم\ـة:</a:t>
            </a:r>
            <a:r>
              <a:rPr lang="he-IL" dirty="0">
                <a:latin typeface="Calibri" panose="020F0502020204030204" pitchFamily="34" charset="0"/>
                <a:cs typeface="Calibri" panose="020F0502020204030204" pitchFamily="34" charset="0"/>
              </a:rPr>
              <a:t> </a:t>
            </a:r>
            <a:r>
              <a:rPr lang="ar-SA" dirty="0">
                <a:latin typeface="Calibri" panose="020F0502020204030204" pitchFamily="34" charset="0"/>
                <a:cs typeface="Calibri" panose="020F0502020204030204" pitchFamily="34" charset="0"/>
              </a:rPr>
              <a:t>لا نستخدم خلال المحادثة مصطلح "الإدمان". يمكن استخدام مصطلح "الاستخدام المتّزن"، كما يمكن أن نستخدم مصطلح "الاستخدام المفرط للشاشات" وأن نشرح أن هذا يعني أننا نقوم بأمر ما في أحيان كثيرة ونستصعب أن نضع حدًا لأنفسنا وأن نتوقّف عن ذلك، ونشعر بأن هذا يسبّب خللا في أدائنا الوظيفيّ خلال حياتنا اليوميّة.</a:t>
            </a:r>
          </a:p>
          <a:p>
            <a:pPr marL="0" marR="0" lvl="0" indent="0" algn="r" defTabSz="914400" rtl="1" eaLnBrk="1" fontAlgn="auto" latinLnBrk="0" hangingPunct="1">
              <a:lnSpc>
                <a:spcPct val="100000"/>
              </a:lnSpc>
              <a:spcBef>
                <a:spcPts val="0"/>
              </a:spcBef>
              <a:spcAft>
                <a:spcPts val="0"/>
              </a:spcAft>
              <a:buClrTx/>
              <a:buSzTx/>
              <a:buFont typeface="Arial" pitchFamily="34" charset="0"/>
              <a:buNone/>
              <a:tabLst/>
              <a:defRPr/>
            </a:pPr>
            <a:r>
              <a:rPr lang="ar-SA" sz="1200" b="1" baseline="0" dirty="0">
                <a:latin typeface="Calibri" panose="020F0502020204030204" pitchFamily="34" charset="0"/>
                <a:ea typeface="Tahoma" panose="020B0604030504040204" pitchFamily="34" charset="0"/>
                <a:cs typeface="Calibri" panose="020F0502020204030204" pitchFamily="34" charset="0"/>
              </a:rPr>
              <a:t>قصة "راني والشاشات"</a:t>
            </a:r>
          </a:p>
          <a:p>
            <a:pPr marL="0" marR="0" lvl="0" indent="0" algn="r" defTabSz="914400" rtl="1" eaLnBrk="1" fontAlgn="auto" latinLnBrk="0" hangingPunct="1">
              <a:lnSpc>
                <a:spcPct val="100000"/>
              </a:lnSpc>
              <a:spcBef>
                <a:spcPts val="0"/>
              </a:spcBef>
              <a:spcAft>
                <a:spcPts val="0"/>
              </a:spcAft>
              <a:buClrTx/>
              <a:buSzTx/>
              <a:buFont typeface="Arial" pitchFamily="34" charset="0"/>
              <a:buNone/>
              <a:tabLst/>
              <a:defRPr/>
            </a:pPr>
            <a:r>
              <a:rPr lang="ar-SA" sz="1200" b="1" baseline="0" dirty="0">
                <a:latin typeface="Calibri" panose="020F0502020204030204" pitchFamily="34" charset="0"/>
                <a:ea typeface="Tahoma" panose="020B0604030504040204" pitchFamily="34" charset="0"/>
                <a:cs typeface="Calibri" panose="020F0502020204030204" pitchFamily="34" charset="0"/>
              </a:rPr>
              <a:t>"</a:t>
            </a:r>
            <a:r>
              <a:rPr lang="ar-SA" sz="1200" b="0" dirty="0">
                <a:solidFill>
                  <a:srgbClr val="000000"/>
                </a:solidFill>
                <a:latin typeface="Calibri" panose="020F0502020204030204" pitchFamily="34" charset="0"/>
                <a:cs typeface="Calibri" panose="020F0502020204030204" pitchFamily="34" charset="0"/>
              </a:rPr>
              <a:t>كان فادي جالسًا يسأل نفسه: "لا أدري لِمَ يستصعب بعض الناس التوقّف عمّا يفعلون! ... على سبيل المثال، صديقي باسل يستمرّ في مشاهدة مباريات فريقه المفضّل خلال الحصص لأنه يعتقد أنه إن لم يفعل ذلك فسوف يخسرون المباراة! يا لها مِن ترّهات، لماذا مِن الصعب على بعض الأشخاص التوقّف في اللحظة المناسبة؟، أما صديقي راني فقد طلب مِن أمه أن توصله إلى النادي كي يشارك في مسابقة الشطرنج، فأخبرته أن هناك متّسع مِن الوقت فالمسابقة ستبدأ بعد ساعة. أخبرها أن وصوله مبكرًا يساعده على التركيز، ولكنها أجابت أن هناك أمورًا يجب أن تفعلها الآن ولذلك عليه أن ينتظر ريثما تُنهي عملها. </a:t>
            </a:r>
          </a:p>
          <a:p>
            <a:pPr marL="0" marR="0" lvl="0" indent="0" algn="r" defTabSz="914400" rtl="1" eaLnBrk="1" fontAlgn="auto" latinLnBrk="0" hangingPunct="1">
              <a:lnSpc>
                <a:spcPct val="100000"/>
              </a:lnSpc>
              <a:spcBef>
                <a:spcPts val="0"/>
              </a:spcBef>
              <a:spcAft>
                <a:spcPts val="0"/>
              </a:spcAft>
              <a:buClrTx/>
              <a:buSzTx/>
              <a:buFont typeface="Arial" pitchFamily="34" charset="0"/>
              <a:buNone/>
              <a:tabLst/>
              <a:defRPr/>
            </a:pPr>
            <a:r>
              <a:rPr lang="ar-SA" dirty="0">
                <a:solidFill>
                  <a:srgbClr val="000000"/>
                </a:solidFill>
                <a:latin typeface="Calibri" panose="020F0502020204030204" pitchFamily="34" charset="0"/>
                <a:cs typeface="Calibri" panose="020F0502020204030204" pitchFamily="34" charset="0"/>
              </a:rPr>
              <a:t>جلس راني لمشاهدة التلفزيون فوجد مسلسلًا يخوض الأبطال فيه مغامرات شائقة. لقد استرعى هذا المسلسل انتباهه لدرجة أنه طلب مِن أمه التريّث قليلا عندما استدعته كي توصله إلى النادي!  عندما جلستُ معه لتناول الطعام في المدرسة في اليوم التالي سألتُه عن نتيجة المسابقة فأجاب دون اكتراث:  "لقد فزتُ" ثم انتقل فورًا إلى الحديث عن المسلسل.. لقد كان منفعلًا جدًا وهو يخبرني أحداث المسلسل.. واستمرّ في الحديث عندما لعبنا كُرة السلّة وخلال الحصص، لقد كان منشغلا في رَسْم شخصيّات المسلسل عندما فوجئ بمعلم التاريخ يطلب منه أن يخبر الصفّ عن الواجب المنزلي التي سيتحدّث عنه غدًا أمام الصفّ. </a:t>
            </a:r>
            <a:endParaRPr lang="en-US" dirty="0">
              <a:solidFill>
                <a:srgbClr val="000000"/>
              </a:solidFill>
              <a:latin typeface="Calibri" panose="020F0502020204030204" pitchFamily="34" charset="0"/>
              <a:cs typeface="Calibri" panose="020F0502020204030204" pitchFamily="34" charset="0"/>
            </a:endParaRPr>
          </a:p>
          <a:p>
            <a:pPr marL="0" indent="0">
              <a:lnSpc>
                <a:spcPct val="150000"/>
              </a:lnSpc>
              <a:buNone/>
            </a:pPr>
            <a:r>
              <a:rPr lang="ar-SA" dirty="0">
                <a:solidFill>
                  <a:srgbClr val="000000"/>
                </a:solidFill>
                <a:latin typeface="Calibri" panose="020F0502020204030204" pitchFamily="34" charset="0"/>
                <a:cs typeface="Calibri" panose="020F0502020204030204" pitchFamily="34" charset="0"/>
              </a:rPr>
              <a:t>جلس صديقي راني بعد انتهاء الدوام كي يحضّر الواجب المنزلي، ولكنه كان جالسًا في غرفة التلفزيون، فأمسك بجهاز التحكّم وقام بتشغيله، وتابع المسلسل.. قُرِع جرس المنزل، فذهب وفتح الباب، كنتُ أنا وصديقي غسّان أمام الباب. دعوناه للانضمام إلينا في جولة على دراجاتنا الهوائيّة، ولكنه أخبرَنا أنه يقوم بتحضير الواجب المنزليّ. لقد أخبرناه أننا سمعنا صوت التلفزيون، فأجاب أن هذه الأصوات منطلقة مِن منزل الجيران، وأكّد انه مشغول وأنه يقوم بتحضير الواجب المنزلي!</a:t>
            </a:r>
            <a:endParaRPr lang="en-US" dirty="0">
              <a:solidFill>
                <a:srgbClr val="000000"/>
              </a:solidFill>
              <a:latin typeface="Calibri" panose="020F0502020204030204" pitchFamily="34" charset="0"/>
              <a:cs typeface="Calibri" panose="020F0502020204030204" pitchFamily="34" charset="0"/>
            </a:endParaRPr>
          </a:p>
          <a:p>
            <a:pPr marL="0" indent="0">
              <a:lnSpc>
                <a:spcPct val="150000"/>
              </a:lnSpc>
              <a:buNone/>
            </a:pPr>
            <a:r>
              <a:rPr lang="ar-SA" dirty="0">
                <a:solidFill>
                  <a:srgbClr val="000000"/>
                </a:solidFill>
                <a:latin typeface="Calibri" panose="020F0502020204030204" pitchFamily="34" charset="0"/>
                <a:cs typeface="Calibri" panose="020F0502020204030204" pitchFamily="34" charset="0"/>
              </a:rPr>
              <a:t>عندما عاد إلى غرفة التلفزيون، فتَحَ الكتب .. ولكن جهاز التحكّم كان بجانبه.. فأمسكه فورًا وقام بتشغيل التلفزيون واستمرّ في مشاهدة المسلسل.</a:t>
            </a:r>
            <a:endParaRPr lang="en-US" dirty="0">
              <a:solidFill>
                <a:srgbClr val="000000"/>
              </a:solidFill>
              <a:latin typeface="Calibri" panose="020F0502020204030204" pitchFamily="34" charset="0"/>
              <a:cs typeface="Calibri" panose="020F0502020204030204" pitchFamily="34" charset="0"/>
            </a:endParaRPr>
          </a:p>
          <a:p>
            <a:pPr marL="0" indent="0">
              <a:lnSpc>
                <a:spcPct val="150000"/>
              </a:lnSpc>
              <a:buNone/>
            </a:pPr>
            <a:r>
              <a:rPr lang="ar-SA" dirty="0">
                <a:solidFill>
                  <a:srgbClr val="000000"/>
                </a:solidFill>
                <a:latin typeface="Calibri" panose="020F0502020204030204" pitchFamily="34" charset="0"/>
                <a:cs typeface="Calibri" panose="020F0502020204030204" pitchFamily="34" charset="0"/>
              </a:rPr>
              <a:t>في اليوم التالي، وقف راني وعرض واجبه المنزلي أمام الصف ولكنه رأى السيف الذي أحضره زميلنا خالد كي يعرض واجبه المنزلي حول وسائل القتال عبر التاريخ، فقال فجأة: "اه.. لقد عرفت الآن.. على الأبطال استخدام السيف السحريّ للتغلّب على الوحش". نظرنا جميعًا نحوه باستغراب، فاعتذر فورًا، ثم استمرّ في عرض الواجب... لقد أخبره المعلّم أن العرض لم يكن بالمستوى المطلوب وأن عليه تحسين أدائه والعرض مِن جديد في اليوم التالي. </a:t>
            </a:r>
            <a:endParaRPr lang="en-US" dirty="0">
              <a:solidFill>
                <a:srgbClr val="000000"/>
              </a:solidFill>
              <a:latin typeface="Calibri" panose="020F0502020204030204" pitchFamily="34" charset="0"/>
              <a:cs typeface="Calibri" panose="020F0502020204030204" pitchFamily="34" charset="0"/>
            </a:endParaRPr>
          </a:p>
          <a:p>
            <a:pPr marL="0" indent="0">
              <a:lnSpc>
                <a:spcPct val="150000"/>
              </a:lnSpc>
              <a:buNone/>
            </a:pPr>
            <a:r>
              <a:rPr lang="ar-SA" dirty="0">
                <a:solidFill>
                  <a:srgbClr val="000000"/>
                </a:solidFill>
                <a:latin typeface="Calibri" panose="020F0502020204030204" pitchFamily="34" charset="0"/>
                <a:cs typeface="Calibri" panose="020F0502020204030204" pitchFamily="34" charset="0"/>
              </a:rPr>
              <a:t>عندما عاد راني إلى المنزل قام بإخفاء جهاز التحكّم، ولكنه دخل إلى الشبكة بعد ساعة وعَلِم أن هناك حلقات مِن المسلسل في اليوتيوب، فبدأ بمشاهدة الحلقات، الواحدة تلو الأخرى..</a:t>
            </a:r>
            <a:endParaRPr lang="en-US" dirty="0">
              <a:solidFill>
                <a:srgbClr val="000000"/>
              </a:solidFill>
              <a:latin typeface="Calibri" panose="020F0502020204030204" pitchFamily="34" charset="0"/>
              <a:cs typeface="Calibri" panose="020F0502020204030204" pitchFamily="34" charset="0"/>
            </a:endParaRPr>
          </a:p>
          <a:p>
            <a:pPr marL="0" indent="0">
              <a:lnSpc>
                <a:spcPct val="150000"/>
              </a:lnSpc>
              <a:buNone/>
            </a:pPr>
            <a:r>
              <a:rPr lang="ar-SA" dirty="0">
                <a:solidFill>
                  <a:srgbClr val="000000"/>
                </a:solidFill>
                <a:latin typeface="Calibri" panose="020F0502020204030204" pitchFamily="34" charset="0"/>
                <a:cs typeface="Calibri" panose="020F0502020204030204" pitchFamily="34" charset="0"/>
              </a:rPr>
              <a:t>جاء خالد بعد بضع ساعات لزيارته، فوجده جالسًا أمام الحاسوب وقد أطفأ الضوء في غرفته، فأضاء الغرفة وأوقف العَرض في اليوتيوب، وقال لراني: "ماذا دهاك؟ عليك أن تتوقّف عن ذلك، هل نسيت أن عليك عرض واجبك المنزليّ مِن جديد غدًا!". أطرق راني وقال: "أنت محقّ!"، فأجاب خالد: "هيا سأساعدك، ولا بأس إن أردتَ متابعة المسلسل، فأنا أتابعه أيضًا، ولكن عليك مشاهدة حلقة واحدة فقط كلّ يوم".</a:t>
            </a:r>
          </a:p>
          <a:p>
            <a:pPr marL="0" indent="0">
              <a:lnSpc>
                <a:spcPct val="150000"/>
              </a:lnSpc>
              <a:buNone/>
            </a:pPr>
            <a:r>
              <a:rPr lang="ar-SA" dirty="0">
                <a:solidFill>
                  <a:srgbClr val="000000"/>
                </a:solidFill>
                <a:latin typeface="Calibri" panose="020F0502020204030204" pitchFamily="34" charset="0"/>
                <a:cs typeface="Calibri" panose="020F0502020204030204" pitchFamily="34" charset="0"/>
              </a:rPr>
              <a:t>عرض راني واجبه المنزلي مِن جديد في اليوم التالي، ومدحه المعلم، وعندما عاد إلى المنزل هاتَفه خالد وقال له: "أتعلم يا راني أن هناك موسمًا جديدًا مِن المسلسل في القناة الثانية؟.. الآن يمكننا متابعة حلقة في القناة الأولى وحلقة في القناة الثانية" فأجاب راني: "لا، لا شكرًا، لقد وضعتُ حدودًا وقواعد لنفسي.. حلقة واحدة كلّ يوم تكفي". </a:t>
            </a:r>
            <a:endParaRPr lang="he-IL" b="1" dirty="0">
              <a:solidFill>
                <a:srgbClr val="000000"/>
              </a:solidFill>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 typeface="Arial" pitchFamily="34" charset="0"/>
              <a:buNone/>
              <a:tabLst/>
              <a:defRPr/>
            </a:pPr>
            <a:endParaRPr lang="ar-SA" sz="1200" b="0" dirty="0">
              <a:solidFill>
                <a:srgbClr val="000000"/>
              </a:solidFill>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 typeface="Arial" pitchFamily="34" charset="0"/>
              <a:buNone/>
              <a:tabLst/>
              <a:defRPr/>
            </a:pPr>
            <a:endParaRPr lang="he-IL" sz="1200" b="0" dirty="0">
              <a:solidFill>
                <a:srgbClr val="000000"/>
              </a:solidFill>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 typeface="Arial" pitchFamily="34" charset="0"/>
              <a:buNone/>
              <a:tabLst/>
              <a:defRPr/>
            </a:pPr>
            <a:endParaRPr lang="ar-SA" sz="1200" b="0" baseline="0" dirty="0">
              <a:latin typeface="Calibri" panose="020F0502020204030204" pitchFamily="34" charset="0"/>
              <a:ea typeface="Tahoma" panose="020B060403050404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 typeface="Arial" pitchFamily="34" charset="0"/>
              <a:buNone/>
              <a:tabLst/>
              <a:defRPr/>
            </a:pPr>
            <a:endParaRPr lang="ar-SA" sz="1200" b="0" baseline="0" dirty="0">
              <a:latin typeface="Calibri" panose="020F0502020204030204" pitchFamily="34" charset="0"/>
              <a:ea typeface="Tahoma" panose="020B060403050404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 typeface="Arial" pitchFamily="34" charset="0"/>
              <a:buNone/>
              <a:tabLst/>
              <a:defRPr/>
            </a:pPr>
            <a:endParaRPr lang="he-IL" sz="1200" b="1" baseline="0" dirty="0">
              <a:latin typeface="Tahoma" panose="020B0604030504040204" pitchFamily="34" charset="0"/>
              <a:ea typeface="Tahoma" panose="020B0604030504040204" pitchFamily="34" charset="0"/>
            </a:endParaRPr>
          </a:p>
        </p:txBody>
      </p:sp>
      <p:sp>
        <p:nvSpPr>
          <p:cNvPr id="4" name="מציין מיקום של מספר שקופית 3"/>
          <p:cNvSpPr>
            <a:spLocks noGrp="1"/>
          </p:cNvSpPr>
          <p:nvPr>
            <p:ph type="sldNum" sz="quarter" idx="10"/>
          </p:nvPr>
        </p:nvSpPr>
        <p:spPr/>
        <p:txBody>
          <a:bodyPr/>
          <a:lstStyle/>
          <a:p>
            <a:fld id="{902DEEDA-6771-4C38-B8B8-53D0F277BC85}" type="slidenum">
              <a:rPr lang="he-IL" smtClean="0"/>
              <a:t>15</a:t>
            </a:fld>
            <a:endParaRPr lang="he-IL"/>
          </a:p>
        </p:txBody>
      </p:sp>
    </p:spTree>
    <p:extLst>
      <p:ext uri="{BB962C8B-B14F-4D97-AF65-F5344CB8AC3E}">
        <p14:creationId xmlns:p14="http://schemas.microsoft.com/office/powerpoint/2010/main" val="44684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0"/>
            <a:r>
              <a:rPr lang="ar-SA" sz="1200" kern="1200" dirty="0">
                <a:solidFill>
                  <a:schemeClr val="tx1"/>
                </a:solidFill>
                <a:effectLst/>
                <a:latin typeface="Calibri" panose="020F0502020204030204" pitchFamily="34" charset="0"/>
                <a:ea typeface="+mn-ea"/>
                <a:cs typeface="Calibri" panose="020F0502020204030204" pitchFamily="34" charset="0"/>
              </a:rPr>
              <a:t>تـ\يسأل المعلّم\ـة التلاميذ الأسئلة الآتية في أعقاب قراءة القصّة\مشاهدة العرض المسرحيّ:</a:t>
            </a:r>
            <a:endParaRPr lang="en-US" sz="1200" kern="1200" dirty="0">
              <a:solidFill>
                <a:schemeClr val="tx1"/>
              </a:solidFill>
              <a:effectLst/>
              <a:latin typeface="Calibri" panose="020F0502020204030204" pitchFamily="34" charset="0"/>
              <a:ea typeface="+mn-ea"/>
              <a:cs typeface="Calibri" panose="020F0502020204030204" pitchFamily="34" charset="0"/>
            </a:endParaRPr>
          </a:p>
          <a:p>
            <a:pPr lvl="0" rtl="1"/>
            <a:r>
              <a:rPr lang="ar-JO" sz="1200" b="0" kern="1200" dirty="0">
                <a:solidFill>
                  <a:schemeClr val="tx1"/>
                </a:solidFill>
                <a:effectLst/>
                <a:latin typeface="Calibri" panose="020F0502020204030204" pitchFamily="34" charset="0"/>
                <a:ea typeface="+mn-ea"/>
                <a:cs typeface="Calibri" panose="020F0502020204030204" pitchFamily="34" charset="0"/>
              </a:rPr>
              <a:t>ماذا حصل في القصّة\العرض المسرحيّ؟ أخبرونا بلغتكم.   </a:t>
            </a:r>
            <a:endParaRPr lang="en-US" sz="1200" b="0" kern="1200" dirty="0">
              <a:solidFill>
                <a:schemeClr val="tx1"/>
              </a:solidFill>
              <a:effectLst/>
              <a:latin typeface="Calibri" panose="020F0502020204030204" pitchFamily="34" charset="0"/>
              <a:ea typeface="+mn-ea"/>
              <a:cs typeface="Calibri" panose="020F0502020204030204" pitchFamily="34" charset="0"/>
            </a:endParaRPr>
          </a:p>
          <a:p>
            <a:pPr lvl="0" rtl="1"/>
            <a:r>
              <a:rPr lang="ar-JO" sz="1200" b="0" kern="1200" dirty="0">
                <a:solidFill>
                  <a:schemeClr val="tx1"/>
                </a:solidFill>
                <a:effectLst/>
                <a:latin typeface="Calibri" panose="020F0502020204030204" pitchFamily="34" charset="0"/>
                <a:ea typeface="+mn-ea"/>
                <a:cs typeface="Calibri" panose="020F0502020204030204" pitchFamily="34" charset="0"/>
              </a:rPr>
              <a:t>ماذا فكّرتم وشعرتم نحو راني؟ </a:t>
            </a:r>
            <a:endParaRPr lang="en-US" sz="1200" b="0" kern="1200" dirty="0">
              <a:solidFill>
                <a:schemeClr val="tx1"/>
              </a:solidFill>
              <a:effectLst/>
              <a:latin typeface="Calibri" panose="020F0502020204030204" pitchFamily="34" charset="0"/>
              <a:ea typeface="+mn-ea"/>
              <a:cs typeface="Calibri" panose="020F0502020204030204" pitchFamily="34" charset="0"/>
            </a:endParaRPr>
          </a:p>
          <a:p>
            <a:pPr lvl="0" rtl="1"/>
            <a:r>
              <a:rPr lang="ar-JO" sz="1200" b="0" kern="1200" dirty="0">
                <a:solidFill>
                  <a:schemeClr val="tx1"/>
                </a:solidFill>
                <a:effectLst/>
                <a:latin typeface="Calibri" panose="020F0502020204030204" pitchFamily="34" charset="0"/>
                <a:ea typeface="+mn-ea"/>
                <a:cs typeface="Calibri" panose="020F0502020204030204" pitchFamily="34" charset="0"/>
              </a:rPr>
              <a:t>ماذا يمكن أن نقول حول سلوك راني؟ هل حصل على مكسب معيّن؟ ما المكسب الذي حصل عليه؟ </a:t>
            </a:r>
            <a:r>
              <a:rPr lang="ar-SA" sz="1200" b="0" kern="1200" dirty="0">
                <a:solidFill>
                  <a:schemeClr val="tx1"/>
                </a:solidFill>
                <a:effectLst/>
                <a:latin typeface="Calibri" panose="020F0502020204030204" pitchFamily="34" charset="0"/>
                <a:ea typeface="+mn-ea"/>
                <a:cs typeface="Calibri" panose="020F0502020204030204" pitchFamily="34" charset="0"/>
              </a:rPr>
              <a:t>(استمتع بمشاهدة المسلسل) </a:t>
            </a:r>
            <a:r>
              <a:rPr lang="ar-JO" sz="1200" b="0" kern="1200" dirty="0">
                <a:solidFill>
                  <a:schemeClr val="tx1"/>
                </a:solidFill>
                <a:effectLst/>
                <a:latin typeface="Calibri" panose="020F0502020204030204" pitchFamily="34" charset="0"/>
                <a:ea typeface="+mn-ea"/>
                <a:cs typeface="Calibri" panose="020F0502020204030204" pitchFamily="34" charset="0"/>
              </a:rPr>
              <a:t>هل سبّب سلوكه الضرر له؟ ما الضرر الذي سبّبه؟</a:t>
            </a:r>
            <a:r>
              <a:rPr lang="ar-SA" sz="1200" b="0" kern="1200" dirty="0">
                <a:solidFill>
                  <a:schemeClr val="tx1"/>
                </a:solidFill>
                <a:effectLst/>
                <a:latin typeface="Calibri" panose="020F0502020204030204" pitchFamily="34" charset="0"/>
                <a:ea typeface="+mn-ea"/>
                <a:cs typeface="Calibri" panose="020F0502020204030204" pitchFamily="34" charset="0"/>
              </a:rPr>
              <a:t>  (تنازل راني عن الأمور المهمّة بالنسبة له: تحضير الواجب المنزليّ، ركوب الدراجة بصحبة الأصدقاء، فَقَدَ تركيزه خلال الحصص وغيرها).</a:t>
            </a:r>
            <a:endParaRPr lang="en-US" sz="1200" b="0"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 typeface="Arial" pitchFamily="34" charset="0"/>
              <a:buNone/>
              <a:tabLst/>
              <a:defRPr/>
            </a:pPr>
            <a:endParaRPr lang="he-IL" sz="1200" b="0" baseline="0" dirty="0">
              <a:solidFill>
                <a:srgbClr val="000000"/>
              </a:solidFill>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 typeface="Arial" pitchFamily="34" charset="0"/>
              <a:buNone/>
              <a:tabLst/>
              <a:defRPr/>
            </a:pPr>
            <a:endParaRPr lang="he-IL" sz="1200" b="1" baseline="0" dirty="0">
              <a:latin typeface="Tahoma" panose="020B0604030504040204" pitchFamily="34" charset="0"/>
              <a:ea typeface="Tahoma" panose="020B0604030504040204" pitchFamily="34" charset="0"/>
            </a:endParaRPr>
          </a:p>
        </p:txBody>
      </p:sp>
      <p:sp>
        <p:nvSpPr>
          <p:cNvPr id="4" name="מציין מיקום של מספר שקופית 3"/>
          <p:cNvSpPr>
            <a:spLocks noGrp="1"/>
          </p:cNvSpPr>
          <p:nvPr>
            <p:ph type="sldNum" sz="quarter" idx="10"/>
          </p:nvPr>
        </p:nvSpPr>
        <p:spPr/>
        <p:txBody>
          <a:bodyPr/>
          <a:lstStyle/>
          <a:p>
            <a:fld id="{902DEEDA-6771-4C38-B8B8-53D0F277BC85}" type="slidenum">
              <a:rPr lang="he-IL" smtClean="0"/>
              <a:t>16</a:t>
            </a:fld>
            <a:endParaRPr lang="he-IL"/>
          </a:p>
        </p:txBody>
      </p:sp>
    </p:spTree>
    <p:extLst>
      <p:ext uri="{BB962C8B-B14F-4D97-AF65-F5344CB8AC3E}">
        <p14:creationId xmlns:p14="http://schemas.microsoft.com/office/powerpoint/2010/main" val="279720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lvl="0"/>
            <a:r>
              <a:rPr lang="ar-SA" sz="1200" dirty="0">
                <a:solidFill>
                  <a:srgbClr val="000000"/>
                </a:solidFill>
                <a:latin typeface="Calibri" panose="020F0502020204030204" pitchFamily="34" charset="0"/>
                <a:cs typeface="Calibri" panose="020F0502020204030204" pitchFamily="34" charset="0"/>
              </a:rPr>
              <a:t>تـ\يدعو المعلّم\ـة التلاميذ إلى الإجابة عن الأسئلة الّتي تظهر في</a:t>
            </a:r>
            <a:r>
              <a:rPr lang="he-IL" sz="1200" dirty="0">
                <a:solidFill>
                  <a:srgbClr val="000000"/>
                </a:solidFill>
                <a:latin typeface="Calibri" panose="020F0502020204030204" pitchFamily="34" charset="0"/>
                <a:cs typeface="Calibri" panose="020F0502020204030204" pitchFamily="34" charset="0"/>
              </a:rPr>
              <a:t> </a:t>
            </a:r>
            <a:r>
              <a:rPr lang="ar-SA" sz="1200" dirty="0">
                <a:solidFill>
                  <a:srgbClr val="000000"/>
                </a:solidFill>
                <a:latin typeface="Calibri" panose="020F0502020204030204" pitchFamily="34" charset="0"/>
                <a:cs typeface="Calibri" panose="020F0502020204030204" pitchFamily="34" charset="0"/>
              </a:rPr>
              <a:t>الشريحة:</a:t>
            </a:r>
          </a:p>
          <a:p>
            <a:pPr lvl="0" rtl="1"/>
            <a:r>
              <a:rPr lang="ar-SA" sz="1200" b="1" kern="1200" dirty="0">
                <a:solidFill>
                  <a:schemeClr val="tx1"/>
                </a:solidFill>
                <a:effectLst/>
                <a:latin typeface="Calibri" panose="020F0502020204030204" pitchFamily="34" charset="0"/>
                <a:ea typeface="+mn-ea"/>
                <a:cs typeface="Calibri" panose="020F0502020204030204" pitchFamily="34" charset="0"/>
              </a:rPr>
              <a:t>* </a:t>
            </a:r>
            <a:r>
              <a:rPr lang="ar-JO" sz="1200" b="1" kern="1200" dirty="0">
                <a:solidFill>
                  <a:schemeClr val="tx1"/>
                </a:solidFill>
                <a:effectLst/>
                <a:latin typeface="Calibri" panose="020F0502020204030204" pitchFamily="34" charset="0"/>
                <a:ea typeface="+mn-ea"/>
                <a:cs typeface="Calibri" panose="020F0502020204030204" pitchFamily="34" charset="0"/>
              </a:rPr>
              <a:t>يدرك راني في مرحلة معينة أنه يستصعب التوقّف عن مشاهدة المسلسل. كيف يواجه هذا الأمر ومَن يساعده في ذلك؟</a:t>
            </a:r>
            <a:r>
              <a:rPr lang="ar-JO" sz="1200" kern="1200" dirty="0">
                <a:solidFill>
                  <a:schemeClr val="tx1"/>
                </a:solidFill>
                <a:effectLst/>
                <a:latin typeface="Calibri" panose="020F0502020204030204" pitchFamily="34" charset="0"/>
                <a:ea typeface="+mn-ea"/>
                <a:cs typeface="Calibri" panose="020F0502020204030204" pitchFamily="34" charset="0"/>
              </a:rPr>
              <a:t> </a:t>
            </a:r>
            <a:r>
              <a:rPr lang="ar-SY" sz="1200" kern="1200" dirty="0">
                <a:solidFill>
                  <a:schemeClr val="tx1"/>
                </a:solidFill>
                <a:effectLst/>
                <a:latin typeface="Calibri" panose="020F0502020204030204" pitchFamily="34" charset="0"/>
                <a:ea typeface="+mn-ea"/>
                <a:cs typeface="Calibri" panose="020F0502020204030204" pitchFamily="34" charset="0"/>
              </a:rPr>
              <a:t>(مِن المهمّ التأكيد على دور الأصدقاء في هذا السياق، حيث ساعده صديقه في العودة إلى الأداء السليم في الحياة المعتادة).  </a:t>
            </a:r>
            <a:endParaRPr lang="en-US" sz="1200" kern="1200" dirty="0">
              <a:solidFill>
                <a:schemeClr val="tx1"/>
              </a:solidFill>
              <a:effectLst/>
              <a:latin typeface="Calibri" panose="020F0502020204030204" pitchFamily="34" charset="0"/>
              <a:ea typeface="+mn-ea"/>
              <a:cs typeface="Calibri" panose="020F0502020204030204" pitchFamily="34" charset="0"/>
            </a:endParaRPr>
          </a:p>
          <a:p>
            <a:pPr lvl="0" rtl="1"/>
            <a:r>
              <a:rPr lang="ar-SY" sz="1200" b="1" kern="1200" dirty="0">
                <a:solidFill>
                  <a:schemeClr val="tx1"/>
                </a:solidFill>
                <a:effectLst/>
                <a:latin typeface="Calibri" panose="020F0502020204030204" pitchFamily="34" charset="0"/>
                <a:ea typeface="+mn-ea"/>
                <a:cs typeface="Calibri" panose="020F0502020204030204" pitchFamily="34" charset="0"/>
              </a:rPr>
              <a:t>* </a:t>
            </a:r>
            <a:r>
              <a:rPr lang="ar-JO" sz="1200" b="1" kern="1200" dirty="0">
                <a:solidFill>
                  <a:schemeClr val="tx1"/>
                </a:solidFill>
                <a:effectLst/>
                <a:latin typeface="Calibri" panose="020F0502020204030204" pitchFamily="34" charset="0"/>
                <a:ea typeface="+mn-ea"/>
                <a:cs typeface="Calibri" panose="020F0502020204030204" pitchFamily="34" charset="0"/>
              </a:rPr>
              <a:t>يسأل فادي في البداية: "لماذا مِن الصعب على بعض الأشخاص التوقّف في اللحظة المناسبة؟". هل حصل أن استصعبتم التوقّف عن استخدام شاشة معيّنة كما حصل لِراني؟</a:t>
            </a:r>
            <a:r>
              <a:rPr lang="ar-JO" sz="1200" kern="1200" dirty="0">
                <a:solidFill>
                  <a:schemeClr val="tx1"/>
                </a:solidFill>
                <a:effectLst/>
                <a:latin typeface="Calibri" panose="020F0502020204030204" pitchFamily="34" charset="0"/>
                <a:ea typeface="+mn-ea"/>
                <a:cs typeface="Calibri" panose="020F0502020204030204" pitchFamily="34" charset="0"/>
              </a:rPr>
              <a:t> </a:t>
            </a:r>
            <a:r>
              <a:rPr lang="ar-SA" sz="1200" kern="1200" dirty="0">
                <a:solidFill>
                  <a:schemeClr val="tx1"/>
                </a:solidFill>
                <a:effectLst/>
                <a:latin typeface="Calibri" panose="020F0502020204030204" pitchFamily="34" charset="0"/>
                <a:ea typeface="+mn-ea"/>
                <a:cs typeface="Calibri" panose="020F0502020204030204" pitchFamily="34" charset="0"/>
              </a:rPr>
              <a:t>(التلفزيون، الحاسوب، ألعاب الشبكة، الهاتف الخلويّ، التابلت وغيرها). أخبرونا عن ذلك. </a:t>
            </a:r>
            <a:endParaRPr lang="en-US" sz="1200" kern="1200" dirty="0">
              <a:solidFill>
                <a:schemeClr val="tx1"/>
              </a:solidFill>
              <a:effectLst/>
              <a:latin typeface="Calibri" panose="020F0502020204030204" pitchFamily="34" charset="0"/>
              <a:ea typeface="+mn-ea"/>
              <a:cs typeface="Calibri" panose="020F0502020204030204" pitchFamily="34" charset="0"/>
            </a:endParaRPr>
          </a:p>
          <a:p>
            <a:pPr lvl="0" rtl="1"/>
            <a:r>
              <a:rPr lang="ar-SY" sz="1200" b="1" kern="1200" dirty="0">
                <a:solidFill>
                  <a:schemeClr val="tx1"/>
                </a:solidFill>
                <a:effectLst/>
                <a:latin typeface="Calibri" panose="020F0502020204030204" pitchFamily="34" charset="0"/>
                <a:ea typeface="+mn-ea"/>
                <a:cs typeface="Calibri" panose="020F0502020204030204" pitchFamily="34" charset="0"/>
              </a:rPr>
              <a:t>* </a:t>
            </a:r>
            <a:r>
              <a:rPr lang="ar-JO" sz="1200" b="1" kern="1200" dirty="0">
                <a:solidFill>
                  <a:schemeClr val="tx1"/>
                </a:solidFill>
                <a:effectLst/>
                <a:latin typeface="Calibri" panose="020F0502020204030204" pitchFamily="34" charset="0"/>
                <a:ea typeface="+mn-ea"/>
                <a:cs typeface="Calibri" panose="020F0502020204030204" pitchFamily="34" charset="0"/>
              </a:rPr>
              <a:t>يتحدّث راني في النهاية عن قواعد معيّنة قام بتحديدها. مَن يحدّد قواعد استخدام الشاشات في منزلكم؟ هل هذه القواعد مهمّة؟ لماذا؟ </a:t>
            </a:r>
            <a:endParaRPr lang="en-US" sz="1200" kern="1200" dirty="0">
              <a:solidFill>
                <a:schemeClr val="tx1"/>
              </a:solidFill>
              <a:effectLst/>
              <a:latin typeface="Calibri" panose="020F0502020204030204" pitchFamily="34" charset="0"/>
              <a:ea typeface="+mn-ea"/>
              <a:cs typeface="Calibri" panose="020F0502020204030204" pitchFamily="34" charset="0"/>
            </a:endParaRPr>
          </a:p>
          <a:p>
            <a:pPr lvl="0"/>
            <a:endParaRPr lang="he-IL" sz="1200" baseline="0" dirty="0">
              <a:solidFill>
                <a:srgbClr val="000000"/>
              </a:solidFill>
            </a:endParaRPr>
          </a:p>
        </p:txBody>
      </p:sp>
      <p:sp>
        <p:nvSpPr>
          <p:cNvPr id="4" name="מציין מיקום של מספר שקופית 3"/>
          <p:cNvSpPr>
            <a:spLocks noGrp="1"/>
          </p:cNvSpPr>
          <p:nvPr>
            <p:ph type="sldNum" sz="quarter" idx="10"/>
          </p:nvPr>
        </p:nvSpPr>
        <p:spPr/>
        <p:txBody>
          <a:bodyPr/>
          <a:lstStyle/>
          <a:p>
            <a:fld id="{902DEEDA-6771-4C38-B8B8-53D0F277BC85}" type="slidenum">
              <a:rPr lang="he-IL" smtClean="0"/>
              <a:t>17</a:t>
            </a:fld>
            <a:endParaRPr lang="he-IL"/>
          </a:p>
        </p:txBody>
      </p:sp>
    </p:spTree>
    <p:extLst>
      <p:ext uri="{BB962C8B-B14F-4D97-AF65-F5344CB8AC3E}">
        <p14:creationId xmlns:p14="http://schemas.microsoft.com/office/powerpoint/2010/main" val="1281148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lvl="0"/>
            <a:r>
              <a:rPr lang="ar-SA" sz="1200" dirty="0">
                <a:solidFill>
                  <a:srgbClr val="000000"/>
                </a:solidFill>
                <a:latin typeface="Calibri" panose="020F0502020204030204" pitchFamily="34" charset="0"/>
                <a:cs typeface="Calibri" panose="020F0502020204030204" pitchFamily="34" charset="0"/>
              </a:rPr>
              <a:t>تـ\يلخّص المعلّم\ـة مع التلاميذ:</a:t>
            </a:r>
          </a:p>
          <a:p>
            <a:pPr marL="171450" lvl="0" indent="-171450" rtl="1">
              <a:buFontTx/>
              <a:buChar char="-"/>
            </a:pPr>
            <a:r>
              <a:rPr lang="ar-JO" sz="1200" kern="1200" dirty="0">
                <a:solidFill>
                  <a:schemeClr val="tx1"/>
                </a:solidFill>
                <a:effectLst/>
                <a:latin typeface="Calibri" panose="020F0502020204030204" pitchFamily="34" charset="0"/>
                <a:ea typeface="+mn-ea"/>
                <a:cs typeface="Calibri" panose="020F0502020204030204" pitchFamily="34" charset="0"/>
              </a:rPr>
              <a:t>أوقات الفراغ مهمّة ورائعة. نحن نستطيع أن نصغي لِما تُمليه علينا قلوبنا وأن نختار ما نودّ أن نفعله.</a:t>
            </a:r>
            <a:endParaRPr lang="ar-SA" sz="1200" kern="1200" dirty="0">
              <a:solidFill>
                <a:schemeClr val="tx1"/>
              </a:solidFill>
              <a:effectLst/>
              <a:latin typeface="Calibri" panose="020F0502020204030204" pitchFamily="34" charset="0"/>
              <a:ea typeface="+mn-ea"/>
              <a:cs typeface="Calibri" panose="020F0502020204030204" pitchFamily="34" charset="0"/>
            </a:endParaRPr>
          </a:p>
          <a:p>
            <a:pPr marL="171450" lvl="0" indent="-171450" rtl="1">
              <a:buFontTx/>
              <a:buChar char="-"/>
            </a:pPr>
            <a:r>
              <a:rPr lang="ar-JO" sz="1200" kern="1200" dirty="0">
                <a:solidFill>
                  <a:schemeClr val="tx1"/>
                </a:solidFill>
                <a:effectLst/>
                <a:latin typeface="Calibri" panose="020F0502020204030204" pitchFamily="34" charset="0"/>
                <a:ea typeface="+mn-ea"/>
                <a:cs typeface="Calibri" panose="020F0502020204030204" pitchFamily="34" charset="0"/>
              </a:rPr>
              <a:t>في كثير من الأحيان نستمتع بنشاط معين ونواجه صعوبة في التوقّف عن القيام به. مِن المهم أن نَعِي ذلك.</a:t>
            </a:r>
            <a:endParaRPr lang="ar-SA" sz="1200" kern="1200" dirty="0">
              <a:solidFill>
                <a:schemeClr val="tx1"/>
              </a:solidFill>
              <a:effectLst/>
              <a:latin typeface="Calibri" panose="020F0502020204030204" pitchFamily="34" charset="0"/>
              <a:ea typeface="+mn-ea"/>
              <a:cs typeface="Calibri" panose="020F0502020204030204" pitchFamily="34" charset="0"/>
            </a:endParaRPr>
          </a:p>
          <a:p>
            <a:pPr marL="171450" lvl="0" indent="-171450" rtl="1">
              <a:buFontTx/>
              <a:buChar char="-"/>
            </a:pPr>
            <a:r>
              <a:rPr lang="ar-JO" sz="1200" kern="1200" dirty="0">
                <a:solidFill>
                  <a:schemeClr val="tx1"/>
                </a:solidFill>
                <a:effectLst/>
                <a:latin typeface="Calibri" panose="020F0502020204030204" pitchFamily="34" charset="0"/>
                <a:ea typeface="+mn-ea"/>
                <a:cs typeface="Calibri" panose="020F0502020204030204" pitchFamily="34" charset="0"/>
              </a:rPr>
              <a:t>مِن المفضّل </a:t>
            </a:r>
            <a:r>
              <a:rPr lang="ar-SA" sz="1200" kern="1200" dirty="0">
                <a:solidFill>
                  <a:schemeClr val="tx1"/>
                </a:solidFill>
                <a:effectLst/>
                <a:latin typeface="Calibri" panose="020F0502020204030204" pitchFamily="34" charset="0"/>
                <a:ea typeface="+mn-ea"/>
                <a:cs typeface="Calibri" panose="020F0502020204030204" pitchFamily="34" charset="0"/>
              </a:rPr>
              <a:t>دمج </a:t>
            </a:r>
            <a:r>
              <a:rPr lang="ar-JO" sz="1200" kern="1200" dirty="0">
                <a:solidFill>
                  <a:schemeClr val="tx1"/>
                </a:solidFill>
                <a:effectLst/>
                <a:latin typeface="Calibri" panose="020F0502020204030204" pitchFamily="34" charset="0"/>
                <a:ea typeface="+mn-ea"/>
                <a:cs typeface="Calibri" panose="020F0502020204030204" pitchFamily="34" charset="0"/>
              </a:rPr>
              <a:t>فعاليات </a:t>
            </a:r>
            <a:r>
              <a:rPr lang="ar-SA" sz="1200" kern="1200" dirty="0">
                <a:solidFill>
                  <a:schemeClr val="tx1"/>
                </a:solidFill>
                <a:effectLst/>
                <a:latin typeface="Calibri" panose="020F0502020204030204" pitchFamily="34" charset="0"/>
                <a:ea typeface="+mn-ea"/>
                <a:cs typeface="Calibri" panose="020F0502020204030204" pitchFamily="34" charset="0"/>
              </a:rPr>
              <a:t>متنوّعة </a:t>
            </a:r>
            <a:r>
              <a:rPr lang="ar-JO" sz="1200" kern="1200" dirty="0">
                <a:solidFill>
                  <a:schemeClr val="tx1"/>
                </a:solidFill>
                <a:effectLst/>
                <a:latin typeface="Calibri" panose="020F0502020204030204" pitchFamily="34" charset="0"/>
                <a:ea typeface="+mn-ea"/>
                <a:cs typeface="Calibri" panose="020F0502020204030204" pitchFamily="34" charset="0"/>
              </a:rPr>
              <a:t>لا نستخدم فيها الشاشات خلال أوقات الفراغ، مثلا: قضاء الوقت مع العائلة، اللقاء مع الأصدقاء، الدراسة، الإبداع، نشاطات رياضيّة وغيرها.</a:t>
            </a:r>
            <a:endParaRPr lang="en-US" sz="1200" kern="1200" dirty="0">
              <a:solidFill>
                <a:schemeClr val="tx1"/>
              </a:solidFill>
              <a:effectLst/>
              <a:latin typeface="Calibri" panose="020F0502020204030204" pitchFamily="34" charset="0"/>
              <a:ea typeface="+mn-ea"/>
              <a:cs typeface="Calibri" panose="020F0502020204030204" pitchFamily="34" charset="0"/>
            </a:endParaRPr>
          </a:p>
          <a:p>
            <a:pPr lvl="0" rtl="1"/>
            <a:r>
              <a:rPr lang="ar-JO" sz="1200" kern="1200" dirty="0">
                <a:solidFill>
                  <a:schemeClr val="tx1"/>
                </a:solidFill>
                <a:effectLst/>
                <a:latin typeface="Calibri" panose="020F0502020204030204" pitchFamily="34" charset="0"/>
                <a:ea typeface="+mn-ea"/>
                <a:cs typeface="Calibri" panose="020F0502020204030204" pitchFamily="34" charset="0"/>
              </a:rPr>
              <a:t>أحيانًا، </a:t>
            </a:r>
            <a:endParaRPr lang="he-IL" sz="1200" kern="1200" dirty="0">
              <a:solidFill>
                <a:schemeClr val="tx1"/>
              </a:solidFill>
              <a:effectLst/>
              <a:latin typeface="Calibri" panose="020F0502020204030204" pitchFamily="34" charset="0"/>
              <a:ea typeface="+mn-ea"/>
              <a:cs typeface="Calibri" panose="020F0502020204030204" pitchFamily="34" charset="0"/>
            </a:endParaRPr>
          </a:p>
          <a:p>
            <a:pPr lvl="0" rtl="1"/>
            <a:r>
              <a:rPr lang="he-IL" sz="1200" kern="1200" dirty="0">
                <a:solidFill>
                  <a:schemeClr val="tx1"/>
                </a:solidFill>
                <a:effectLst/>
                <a:latin typeface="Calibri" panose="020F0502020204030204" pitchFamily="34" charset="0"/>
                <a:ea typeface="+mn-ea"/>
                <a:cs typeface="Calibri" panose="020F0502020204030204" pitchFamily="34" charset="0"/>
              </a:rPr>
              <a:t>- </a:t>
            </a:r>
            <a:r>
              <a:rPr lang="ar-JO" sz="1200" kern="1200" dirty="0">
                <a:solidFill>
                  <a:schemeClr val="tx1"/>
                </a:solidFill>
                <a:effectLst/>
                <a:latin typeface="Calibri" panose="020F0502020204030204" pitchFamily="34" charset="0"/>
                <a:ea typeface="+mn-ea"/>
                <a:cs typeface="Calibri" panose="020F0502020204030204" pitchFamily="34" charset="0"/>
              </a:rPr>
              <a:t>يحدّد لنا البالغون حدودًا وقوانين في مواضيع عديدة. مِن المهمّ أن نحترم هذه القوانين التي تتمحور حول نشاطاتنا خلال أوقات الفراغ بشكل عامّ، والمتعلّقة باستخدام الشاشات بشكل خاصّ. مِن المفضل أن نتذكّر أن هذه القواعد والقوانين تهدف إلى الحفاظ علينا وحمايتنا كما أنها تتيح لنا ممارسة نشاطات متنوّعة كلّ يوم.</a:t>
            </a:r>
            <a:endParaRPr lang="en-US" sz="1200" kern="1200" dirty="0">
              <a:solidFill>
                <a:schemeClr val="tx1"/>
              </a:solidFill>
              <a:effectLst/>
              <a:latin typeface="Calibri" panose="020F0502020204030204" pitchFamily="34" charset="0"/>
              <a:ea typeface="+mn-ea"/>
              <a:cs typeface="Calibri" panose="020F0502020204030204" pitchFamily="34" charset="0"/>
            </a:endParaRPr>
          </a:p>
          <a:p>
            <a:pPr lvl="0"/>
            <a:endParaRPr lang="he-IL" dirty="0">
              <a:latin typeface="Calibri" panose="020F0502020204030204" pitchFamily="34" charset="0"/>
              <a:cs typeface="Calibri" panose="020F0502020204030204" pitchFamily="34" charset="0"/>
            </a:endParaRPr>
          </a:p>
          <a:p>
            <a:pPr lvl="0"/>
            <a:r>
              <a:rPr lang="ar-SA" dirty="0">
                <a:latin typeface="Calibri" panose="020F0502020204030204" pitchFamily="34" charset="0"/>
                <a:cs typeface="Calibri" panose="020F0502020204030204" pitchFamily="34" charset="0"/>
              </a:rPr>
              <a:t>ملاحظة للمعلم\ـة:</a:t>
            </a:r>
            <a:endParaRPr lang="he-IL" dirty="0">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he-IL" b="1" baseline="0" dirty="0">
                <a:latin typeface="Calibri" panose="020F0502020204030204" pitchFamily="34" charset="0"/>
                <a:cs typeface="Calibri" panose="020F0502020204030204" pitchFamily="34" charset="0"/>
              </a:rPr>
              <a:t>*</a:t>
            </a:r>
            <a:r>
              <a:rPr lang="he-IL" b="0" baseline="0" dirty="0">
                <a:latin typeface="Calibri" panose="020F0502020204030204" pitchFamily="34" charset="0"/>
                <a:cs typeface="Calibri" panose="020F0502020204030204" pitchFamily="34" charset="0"/>
              </a:rPr>
              <a:t> </a:t>
            </a:r>
            <a:r>
              <a:rPr lang="ar-SA" b="0" baseline="0" dirty="0">
                <a:latin typeface="Calibri" panose="020F0502020204030204" pitchFamily="34" charset="0"/>
                <a:cs typeface="Calibri" panose="020F0502020204030204" pitchFamily="34" charset="0"/>
              </a:rPr>
              <a:t>من المهمّ أن نؤكّد أن الهدف من هذه القواعد والتحديدات هي الحفاظ على الأولاد وحمايتهم من الإيذاء، ومن الاطّلاع على مضامين لا تناسب أعمارهم، والحفاظ على صحّتهم مع التطرّق إلى أهميّة القيام بنشاطات بدنيّة.</a:t>
            </a:r>
            <a:endParaRPr lang="he-IL"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he-IL" dirty="0">
                <a:latin typeface="Calibri" panose="020F0502020204030204" pitchFamily="34" charset="0"/>
                <a:cs typeface="Calibri" panose="020F0502020204030204" pitchFamily="34" charset="0"/>
              </a:rPr>
              <a:t>* </a:t>
            </a:r>
            <a:r>
              <a:rPr lang="ar-SA" dirty="0">
                <a:latin typeface="Calibri" panose="020F0502020204030204" pitchFamily="34" charset="0"/>
                <a:cs typeface="Calibri" panose="020F0502020204030204" pitchFamily="34" charset="0"/>
              </a:rPr>
              <a:t>من المهم أن نتذكّر-</a:t>
            </a:r>
            <a:r>
              <a:rPr lang="he-IL" dirty="0">
                <a:latin typeface="Calibri" panose="020F0502020204030204" pitchFamily="34" charset="0"/>
                <a:cs typeface="Calibri" panose="020F0502020204030204" pitchFamily="34" charset="0"/>
              </a:rPr>
              <a:t> </a:t>
            </a:r>
            <a:r>
              <a:rPr lang="ar-SA" dirty="0">
                <a:latin typeface="Calibri" panose="020F0502020204030204" pitchFamily="34" charset="0"/>
                <a:cs typeface="Calibri" panose="020F0502020204030204" pitchFamily="34" charset="0"/>
              </a:rPr>
              <a:t>إذا حصل إيذاء في الشبكة يمكن التوجّه للوالدين أو الطاقم التربويّ (المربي\ـة أو المستشار\ة أو المدير\ة) ولمركز 105 إذا اقتضى الأمر (الهيئة الوطنيّة للحفاظ على الأولاد في الشبكة)</a:t>
            </a:r>
            <a:r>
              <a:rPr lang="ar-SY" dirty="0">
                <a:latin typeface="Calibri" panose="020F0502020204030204" pitchFamily="34" charset="0"/>
                <a:cs typeface="Calibri" panose="020F0502020204030204" pitchFamily="34" charset="0"/>
              </a:rPr>
              <a:t>.</a:t>
            </a:r>
            <a:endParaRPr lang="he-IL" baseline="0" dirty="0">
              <a:latin typeface="Calibri" panose="020F0502020204030204" pitchFamily="34" charset="0"/>
              <a:cs typeface="Calibri" panose="020F0502020204030204" pitchFamily="34" charset="0"/>
            </a:endParaRPr>
          </a:p>
        </p:txBody>
      </p:sp>
      <p:sp>
        <p:nvSpPr>
          <p:cNvPr id="4" name="מציין מיקום של מספר שקופית 3"/>
          <p:cNvSpPr>
            <a:spLocks noGrp="1"/>
          </p:cNvSpPr>
          <p:nvPr>
            <p:ph type="sldNum" sz="quarter" idx="10"/>
          </p:nvPr>
        </p:nvSpPr>
        <p:spPr/>
        <p:txBody>
          <a:bodyPr/>
          <a:lstStyle/>
          <a:p>
            <a:fld id="{902DEEDA-6771-4C38-B8B8-53D0F277BC85}" type="slidenum">
              <a:rPr lang="he-IL" smtClean="0"/>
              <a:t>18</a:t>
            </a:fld>
            <a:endParaRPr lang="he-IL"/>
          </a:p>
        </p:txBody>
      </p:sp>
    </p:spTree>
    <p:extLst>
      <p:ext uri="{BB962C8B-B14F-4D97-AF65-F5344CB8AC3E}">
        <p14:creationId xmlns:p14="http://schemas.microsoft.com/office/powerpoint/2010/main" val="4281798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Calibri" panose="020F0502020204030204" pitchFamily="34" charset="0"/>
                <a:ea typeface="+mn-ea"/>
                <a:cs typeface="Calibri" panose="020F0502020204030204" pitchFamily="34" charset="0"/>
              </a:rPr>
              <a:t>تـ\</a:t>
            </a:r>
            <a:r>
              <a:rPr lang="ar-JO" sz="1200" kern="1200" dirty="0">
                <a:solidFill>
                  <a:schemeClr val="tx1"/>
                </a:solidFill>
                <a:effectLst/>
                <a:latin typeface="Calibri" panose="020F0502020204030204" pitchFamily="34" charset="0"/>
                <a:ea typeface="+mn-ea"/>
                <a:cs typeface="Calibri" panose="020F0502020204030204" pitchFamily="34" charset="0"/>
              </a:rPr>
              <a:t>يعطي المعل</a:t>
            </a:r>
            <a:r>
              <a:rPr lang="ar-SA" sz="1200" kern="1200" dirty="0">
                <a:solidFill>
                  <a:schemeClr val="tx1"/>
                </a:solidFill>
                <a:effectLst/>
                <a:latin typeface="Calibri" panose="020F0502020204030204" pitchFamily="34" charset="0"/>
                <a:ea typeface="+mn-ea"/>
                <a:cs typeface="Calibri" panose="020F0502020204030204" pitchFamily="34" charset="0"/>
              </a:rPr>
              <a:t>ّ</a:t>
            </a:r>
            <a:r>
              <a:rPr lang="ar-JO" sz="1200" kern="1200" dirty="0">
                <a:solidFill>
                  <a:schemeClr val="tx1"/>
                </a:solidFill>
                <a:effectLst/>
                <a:latin typeface="Calibri" panose="020F0502020204030204" pitchFamily="34" charset="0"/>
                <a:ea typeface="+mn-ea"/>
                <a:cs typeface="Calibri" panose="020F0502020204030204" pitchFamily="34" charset="0"/>
              </a:rPr>
              <a:t>م</a:t>
            </a:r>
            <a:r>
              <a:rPr lang="ar-SA" sz="1200" kern="1200" dirty="0">
                <a:solidFill>
                  <a:schemeClr val="tx1"/>
                </a:solidFill>
                <a:effectLst/>
                <a:latin typeface="Calibri" panose="020F0502020204030204" pitchFamily="34" charset="0"/>
                <a:ea typeface="+mn-ea"/>
                <a:cs typeface="Calibri" panose="020F0502020204030204" pitchFamily="34" charset="0"/>
              </a:rPr>
              <a:t>\ـة</a:t>
            </a:r>
            <a:r>
              <a:rPr lang="ar-JO" sz="1200" kern="1200" dirty="0">
                <a:solidFill>
                  <a:schemeClr val="tx1"/>
                </a:solidFill>
                <a:effectLst/>
                <a:latin typeface="Calibri" panose="020F0502020204030204" pitchFamily="34" charset="0"/>
                <a:ea typeface="+mn-ea"/>
                <a:cs typeface="Calibri" panose="020F0502020204030204" pitchFamily="34" charset="0"/>
              </a:rPr>
              <a:t> كلّ تلميذ </a:t>
            </a:r>
            <a:r>
              <a:rPr lang="ar-JO" sz="1200" b="1" kern="1200" dirty="0">
                <a:solidFill>
                  <a:schemeClr val="tx1"/>
                </a:solidFill>
                <a:effectLst/>
                <a:latin typeface="Calibri" panose="020F0502020204030204" pitchFamily="34" charset="0"/>
                <a:ea typeface="+mn-ea"/>
                <a:cs typeface="Calibri" panose="020F0502020204030204" pitchFamily="34" charset="0"/>
              </a:rPr>
              <a:t>ورقة "شاشة </a:t>
            </a:r>
            <a:r>
              <a:rPr lang="ar-SA" sz="1200" b="1" kern="1200" dirty="0">
                <a:solidFill>
                  <a:schemeClr val="tx1"/>
                </a:solidFill>
                <a:effectLst/>
                <a:latin typeface="Calibri" panose="020F0502020204030204" pitchFamily="34" charset="0"/>
                <a:ea typeface="+mn-ea"/>
                <a:cs typeface="Calibri" panose="020F0502020204030204" pitchFamily="34" charset="0"/>
              </a:rPr>
              <a:t>ال</a:t>
            </a:r>
            <a:r>
              <a:rPr lang="ar-JO" sz="1200" b="1" kern="1200" dirty="0">
                <a:solidFill>
                  <a:schemeClr val="tx1"/>
                </a:solidFill>
                <a:effectLst/>
                <a:latin typeface="Calibri" panose="020F0502020204030204" pitchFamily="34" charset="0"/>
                <a:ea typeface="+mn-ea"/>
                <a:cs typeface="Calibri" panose="020F0502020204030204" pitchFamily="34" charset="0"/>
              </a:rPr>
              <a:t>قواعد الخاصّة بي"</a:t>
            </a:r>
            <a:r>
              <a:rPr lang="ar-JO" sz="1200" kern="1200" dirty="0">
                <a:solidFill>
                  <a:schemeClr val="tx1"/>
                </a:solidFill>
                <a:effectLst/>
                <a:latin typeface="Calibri" panose="020F0502020204030204" pitchFamily="34" charset="0"/>
                <a:ea typeface="+mn-ea"/>
                <a:cs typeface="Calibri" panose="020F0502020204030204" pitchFamily="34" charset="0"/>
              </a:rPr>
              <a:t>. سيقوم كلّ تلميذ </a:t>
            </a:r>
            <a:r>
              <a:rPr lang="ar-SA" sz="1200" kern="1200" dirty="0">
                <a:solidFill>
                  <a:schemeClr val="tx1"/>
                </a:solidFill>
                <a:effectLst/>
                <a:latin typeface="Calibri" panose="020F0502020204030204" pitchFamily="34" charset="0"/>
                <a:ea typeface="+mn-ea"/>
                <a:cs typeface="Calibri" panose="020F0502020204030204" pitchFamily="34" charset="0"/>
              </a:rPr>
              <a:t>بكتابة اسمه </a:t>
            </a:r>
            <a:r>
              <a:rPr lang="ar-JO" sz="1200" kern="1200" dirty="0">
                <a:solidFill>
                  <a:schemeClr val="tx1"/>
                </a:solidFill>
                <a:effectLst/>
                <a:latin typeface="Calibri" panose="020F0502020204030204" pitchFamily="34" charset="0"/>
                <a:ea typeface="+mn-ea"/>
                <a:cs typeface="Calibri" panose="020F0502020204030204" pitchFamily="34" charset="0"/>
              </a:rPr>
              <a:t>وثلاث قواعد رئيسة حول استخدام الشاشات بشكل مُتّزن.</a:t>
            </a:r>
            <a:endParaRPr lang="en-US" sz="1200" kern="1200" dirty="0">
              <a:solidFill>
                <a:schemeClr val="tx1"/>
              </a:solidFill>
              <a:effectLst/>
              <a:latin typeface="Calibri" panose="020F0502020204030204" pitchFamily="34" charset="0"/>
              <a:ea typeface="+mn-ea"/>
              <a:cs typeface="Calibri" panose="020F0502020204030204" pitchFamily="34" charset="0"/>
            </a:endParaRPr>
          </a:p>
          <a:p>
            <a:endParaRPr lang="he-IL" dirty="0"/>
          </a:p>
        </p:txBody>
      </p:sp>
      <p:sp>
        <p:nvSpPr>
          <p:cNvPr id="4" name="מציין מיקום של מספר שקופית 3"/>
          <p:cNvSpPr>
            <a:spLocks noGrp="1"/>
          </p:cNvSpPr>
          <p:nvPr>
            <p:ph type="sldNum" sz="quarter" idx="10"/>
          </p:nvPr>
        </p:nvSpPr>
        <p:spPr/>
        <p:txBody>
          <a:bodyPr/>
          <a:lstStyle/>
          <a:p>
            <a:fld id="{902DEEDA-6771-4C38-B8B8-53D0F277BC85}" type="slidenum">
              <a:rPr lang="he-IL" smtClean="0"/>
              <a:t>19</a:t>
            </a:fld>
            <a:endParaRPr lang="he-IL"/>
          </a:p>
        </p:txBody>
      </p:sp>
    </p:spTree>
    <p:extLst>
      <p:ext uri="{BB962C8B-B14F-4D97-AF65-F5344CB8AC3E}">
        <p14:creationId xmlns:p14="http://schemas.microsoft.com/office/powerpoint/2010/main" val="664078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902DEEDA-6771-4C38-B8B8-53D0F277BC85}" type="slidenum">
              <a:rPr lang="he-IL" smtClean="0"/>
              <a:t>2</a:t>
            </a:fld>
            <a:endParaRPr lang="he-IL"/>
          </a:p>
        </p:txBody>
      </p:sp>
    </p:spTree>
    <p:extLst>
      <p:ext uri="{BB962C8B-B14F-4D97-AF65-F5344CB8AC3E}">
        <p14:creationId xmlns:p14="http://schemas.microsoft.com/office/powerpoint/2010/main" val="3343101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ar-SA" dirty="0">
                <a:latin typeface="Calibri" panose="020F0502020204030204" pitchFamily="34" charset="0"/>
                <a:cs typeface="Calibri" panose="020F0502020204030204" pitchFamily="34" charset="0"/>
              </a:rPr>
              <a:t>هذه المعلومات معدّة للمعلّم\ـة ولا يتمّ عرضها للتلاميذ. </a:t>
            </a:r>
          </a:p>
          <a:p>
            <a:pPr marL="0" marR="0" lvl="0" indent="0" algn="r" defTabSz="914400" rtl="1" eaLnBrk="1" fontAlgn="auto" latinLnBrk="0" hangingPunct="1">
              <a:lnSpc>
                <a:spcPct val="100000"/>
              </a:lnSpc>
              <a:spcBef>
                <a:spcPts val="0"/>
              </a:spcBef>
              <a:spcAft>
                <a:spcPts val="0"/>
              </a:spcAft>
              <a:buClrTx/>
              <a:buSzTx/>
              <a:buFontTx/>
              <a:buNone/>
              <a:tabLst/>
              <a:defRPr/>
            </a:pPr>
            <a:r>
              <a:rPr lang="ar-SA" dirty="0">
                <a:latin typeface="Calibri" panose="020F0502020204030204" pitchFamily="34" charset="0"/>
                <a:cs typeface="Calibri" panose="020F0502020204030204" pitchFamily="34" charset="0"/>
              </a:rPr>
              <a:t>تمّ استقاء هذه المعلومات من "الحياة الرقميّة- تقرير شركة بيزك" </a:t>
            </a:r>
            <a:r>
              <a:rPr lang="he-IL" dirty="0">
                <a:latin typeface="Calibri" panose="020F0502020204030204" pitchFamily="34" charset="0"/>
                <a:cs typeface="Calibri" panose="020F0502020204030204" pitchFamily="34" charset="0"/>
              </a:rPr>
              <a:t>(2018</a:t>
            </a:r>
            <a:r>
              <a:rPr lang="ar-SA" dirty="0">
                <a:latin typeface="Calibri" panose="020F0502020204030204" pitchFamily="34" charset="0"/>
                <a:cs typeface="Calibri" panose="020F0502020204030204" pitchFamily="34" charset="0"/>
              </a:rPr>
              <a:t>،</a:t>
            </a:r>
            <a:r>
              <a:rPr lang="he-IL" dirty="0">
                <a:latin typeface="Calibri" panose="020F0502020204030204" pitchFamily="34" charset="0"/>
                <a:cs typeface="Calibri" panose="020F0502020204030204" pitchFamily="34" charset="0"/>
              </a:rPr>
              <a:t> 2019).</a:t>
            </a:r>
          </a:p>
          <a:p>
            <a:endParaRPr lang="he-IL" dirty="0">
              <a:latin typeface="Calibri" panose="020F0502020204030204" pitchFamily="34" charset="0"/>
              <a:cs typeface="Calibri" panose="020F0502020204030204" pitchFamily="34" charset="0"/>
            </a:endParaRPr>
          </a:p>
        </p:txBody>
      </p:sp>
      <p:sp>
        <p:nvSpPr>
          <p:cNvPr id="4" name="מציין מיקום של מספר שקופית 3"/>
          <p:cNvSpPr>
            <a:spLocks noGrp="1"/>
          </p:cNvSpPr>
          <p:nvPr>
            <p:ph type="sldNum" sz="quarter" idx="10"/>
          </p:nvPr>
        </p:nvSpPr>
        <p:spPr/>
        <p:txBody>
          <a:bodyPr/>
          <a:lstStyle/>
          <a:p>
            <a:fld id="{902DEEDA-6771-4C38-B8B8-53D0F277BC85}" type="slidenum">
              <a:rPr lang="he-IL" smtClean="0"/>
              <a:t>3</a:t>
            </a:fld>
            <a:endParaRPr lang="he-IL"/>
          </a:p>
        </p:txBody>
      </p:sp>
    </p:spTree>
    <p:extLst>
      <p:ext uri="{BB962C8B-B14F-4D97-AF65-F5344CB8AC3E}">
        <p14:creationId xmlns:p14="http://schemas.microsoft.com/office/powerpoint/2010/main" val="1137439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 typeface="Arial" pitchFamily="34" charset="0"/>
              <a:buNone/>
              <a:tabLst/>
              <a:defRPr/>
            </a:pPr>
            <a:r>
              <a:rPr lang="he-IL" sz="1200" b="1" dirty="0">
                <a:solidFill>
                  <a:schemeClr val="tx1"/>
                </a:solidFill>
              </a:rPr>
              <a:t>"</a:t>
            </a:r>
            <a:r>
              <a:rPr lang="ar-SA" sz="1200" b="1" dirty="0">
                <a:solidFill>
                  <a:schemeClr val="tx1"/>
                </a:solidFill>
                <a:latin typeface="Calibri" panose="020F0502020204030204" pitchFamily="34" charset="0"/>
                <a:cs typeface="Calibri" panose="020F0502020204030204" pitchFamily="34" charset="0"/>
              </a:rPr>
              <a:t>من لديه الوقت ليجيب؟"- فعاليّة لإثارة الاهتمام في بداية الدرس:</a:t>
            </a:r>
            <a:endParaRPr lang="he-IL" sz="1200" b="1" dirty="0">
              <a:solidFill>
                <a:schemeClr val="tx1"/>
              </a:solidFill>
              <a:latin typeface="Calibri" panose="020F0502020204030204" pitchFamily="34" charset="0"/>
              <a:cs typeface="Calibri" panose="020F0502020204030204" pitchFamily="34" charset="0"/>
            </a:endParaRPr>
          </a:p>
          <a:p>
            <a:pPr rtl="1"/>
            <a:r>
              <a:rPr lang="ar-JO" sz="1200" kern="1200" dirty="0">
                <a:solidFill>
                  <a:schemeClr val="tx1"/>
                </a:solidFill>
                <a:effectLst/>
                <a:latin typeface="Calibri" panose="020F0502020204030204" pitchFamily="34" charset="0"/>
                <a:ea typeface="+mn-ea"/>
                <a:cs typeface="Calibri" panose="020F0502020204030204" pitchFamily="34" charset="0"/>
              </a:rPr>
              <a:t>ي</a:t>
            </a:r>
            <a:r>
              <a:rPr lang="ar-SA" sz="1200" kern="1200" dirty="0">
                <a:solidFill>
                  <a:schemeClr val="tx1"/>
                </a:solidFill>
                <a:effectLst/>
                <a:latin typeface="Calibri" panose="020F0502020204030204" pitchFamily="34" charset="0"/>
                <a:ea typeface="+mn-ea"/>
                <a:cs typeface="Calibri" panose="020F0502020204030204" pitchFamily="34" charset="0"/>
              </a:rPr>
              <a:t>ـ\ت</a:t>
            </a:r>
            <a:r>
              <a:rPr lang="ar-JO" sz="1200" kern="1200" dirty="0">
                <a:solidFill>
                  <a:schemeClr val="tx1"/>
                </a:solidFill>
                <a:effectLst/>
                <a:latin typeface="Calibri" panose="020F0502020204030204" pitchFamily="34" charset="0"/>
                <a:ea typeface="+mn-ea"/>
                <a:cs typeface="Calibri" panose="020F0502020204030204" pitchFamily="34" charset="0"/>
              </a:rPr>
              <a:t>شرح المعلم</a:t>
            </a:r>
            <a:r>
              <a:rPr lang="ar-SA" sz="1200" kern="1200" dirty="0">
                <a:solidFill>
                  <a:schemeClr val="tx1"/>
                </a:solidFill>
                <a:effectLst/>
                <a:latin typeface="Calibri" panose="020F0502020204030204" pitchFamily="34" charset="0"/>
                <a:ea typeface="+mn-ea"/>
                <a:cs typeface="Calibri" panose="020F0502020204030204" pitchFamily="34" charset="0"/>
              </a:rPr>
              <a:t>\ـة</a:t>
            </a:r>
            <a:r>
              <a:rPr lang="ar-JO" sz="1200" kern="1200" dirty="0">
                <a:solidFill>
                  <a:schemeClr val="tx1"/>
                </a:solidFill>
                <a:effectLst/>
                <a:latin typeface="Calibri" panose="020F0502020204030204" pitchFamily="34" charset="0"/>
                <a:ea typeface="+mn-ea"/>
                <a:cs typeface="Calibri" panose="020F0502020204030204" pitchFamily="34" charset="0"/>
              </a:rPr>
              <a:t> للتلاميذ: كلّ منّا يحبّ القيام بأمور مختلفة خلال </a:t>
            </a:r>
            <a:r>
              <a:rPr lang="ar-SY" sz="1200" kern="1200" dirty="0">
                <a:solidFill>
                  <a:schemeClr val="tx1"/>
                </a:solidFill>
                <a:effectLst/>
                <a:latin typeface="Calibri" panose="020F0502020204030204" pitchFamily="34" charset="0"/>
                <a:ea typeface="+mn-ea"/>
                <a:cs typeface="Calibri" panose="020F0502020204030204" pitchFamily="34" charset="0"/>
              </a:rPr>
              <a:t>أوقات الفراغ</a:t>
            </a:r>
            <a:r>
              <a:rPr lang="ar-JO" sz="1200" kern="1200" dirty="0">
                <a:solidFill>
                  <a:schemeClr val="tx1"/>
                </a:solidFill>
                <a:effectLst/>
                <a:latin typeface="Calibri" panose="020F0502020204030204" pitchFamily="34" charset="0"/>
                <a:ea typeface="+mn-ea"/>
                <a:cs typeface="Calibri" panose="020F0502020204030204" pitchFamily="34" charset="0"/>
              </a:rPr>
              <a:t>.</a:t>
            </a:r>
            <a:endParaRPr lang="ar-SA" sz="1200" kern="1200" dirty="0">
              <a:solidFill>
                <a:schemeClr val="tx1"/>
              </a:solidFill>
              <a:effectLst/>
              <a:latin typeface="Calibri" panose="020F0502020204030204" pitchFamily="34" charset="0"/>
              <a:ea typeface="+mn-ea"/>
              <a:cs typeface="Calibri" panose="020F0502020204030204" pitchFamily="34" charset="0"/>
            </a:endParaRPr>
          </a:p>
          <a:p>
            <a:pPr rtl="1"/>
            <a:r>
              <a:rPr lang="ar-SA" sz="1200" kern="1200" dirty="0">
                <a:solidFill>
                  <a:schemeClr val="tx1"/>
                </a:solidFill>
                <a:effectLst/>
                <a:latin typeface="Calibri" panose="020F0502020204030204" pitchFamily="34" charset="0"/>
                <a:ea typeface="+mn-ea"/>
                <a:cs typeface="Calibri" panose="020F0502020204030204" pitchFamily="34" charset="0"/>
              </a:rPr>
              <a:t>تـ\يطرح المعلّم\ـة السؤال: مَن لديه الوقت ليجيب؟"، ثم تختار بعض المتطوّعين من التلاميذ، ثم يـ\تدعوهم</a:t>
            </a:r>
            <a:r>
              <a:rPr lang="ar-JO" sz="1200" kern="1200" dirty="0">
                <a:solidFill>
                  <a:schemeClr val="tx1"/>
                </a:solidFill>
                <a:effectLst/>
                <a:latin typeface="Calibri" panose="020F0502020204030204" pitchFamily="34" charset="0"/>
                <a:ea typeface="+mn-ea"/>
                <a:cs typeface="Calibri" panose="020F0502020204030204" pitchFamily="34" charset="0"/>
              </a:rPr>
              <a:t> إلى إطلاع المجموعة على الأمور التي يحبّون القيام بها خلال </a:t>
            </a:r>
            <a:r>
              <a:rPr lang="ar-SY" sz="1200" kern="1200" dirty="0">
                <a:solidFill>
                  <a:schemeClr val="tx1"/>
                </a:solidFill>
                <a:effectLst/>
                <a:latin typeface="Calibri" panose="020F0502020204030204" pitchFamily="34" charset="0"/>
                <a:ea typeface="+mn-ea"/>
                <a:cs typeface="Calibri" panose="020F0502020204030204" pitchFamily="34" charset="0"/>
              </a:rPr>
              <a:t>أوقات الفراغ</a:t>
            </a:r>
            <a:r>
              <a:rPr lang="ar-JO" sz="1200" kern="1200" dirty="0">
                <a:solidFill>
                  <a:schemeClr val="tx1"/>
                </a:solidFill>
                <a:effectLst/>
                <a:latin typeface="Calibri" panose="020F0502020204030204" pitchFamily="34" charset="0"/>
                <a:ea typeface="+mn-ea"/>
                <a:cs typeface="Calibri" panose="020F0502020204030204" pitchFamily="34" charset="0"/>
              </a:rPr>
              <a:t> (قضاء الوقت مع العائلة، اللقاء مع الأصدقاء، الرحلات، القراءة، مشاهدة التلفزيون، متابعة مباريات كُرة القدم، الرقص، المشاركة في ألعاب الشبكة.. وغيرها).</a:t>
            </a:r>
            <a:endParaRPr lang="en-US" sz="1200" kern="1200" dirty="0">
              <a:solidFill>
                <a:schemeClr val="tx1"/>
              </a:solidFill>
              <a:effectLst/>
              <a:latin typeface="Calibri" panose="020F0502020204030204" pitchFamily="34" charset="0"/>
              <a:ea typeface="+mn-ea"/>
              <a:cs typeface="Calibri" panose="020F0502020204030204" pitchFamily="34" charset="0"/>
            </a:endParaRPr>
          </a:p>
          <a:p>
            <a:pPr rtl="1"/>
            <a:r>
              <a:rPr lang="ar-JO" sz="1200" kern="1200" dirty="0">
                <a:solidFill>
                  <a:schemeClr val="tx1"/>
                </a:solidFill>
                <a:effectLst/>
                <a:latin typeface="Calibri" panose="020F0502020204030204" pitchFamily="34" charset="0"/>
                <a:ea typeface="+mn-ea"/>
                <a:cs typeface="Calibri" panose="020F0502020204030204" pitchFamily="34" charset="0"/>
              </a:rPr>
              <a:t>ي</a:t>
            </a:r>
            <a:r>
              <a:rPr lang="ar-SA" sz="1200" kern="1200" dirty="0">
                <a:solidFill>
                  <a:schemeClr val="tx1"/>
                </a:solidFill>
                <a:effectLst/>
                <a:latin typeface="Calibri" panose="020F0502020204030204" pitchFamily="34" charset="0"/>
                <a:ea typeface="+mn-ea"/>
                <a:cs typeface="Calibri" panose="020F0502020204030204" pitchFamily="34" charset="0"/>
              </a:rPr>
              <a:t>ـ\ت</a:t>
            </a:r>
            <a:r>
              <a:rPr lang="ar-JO" sz="1200" kern="1200" dirty="0">
                <a:solidFill>
                  <a:schemeClr val="tx1"/>
                </a:solidFill>
                <a:effectLst/>
                <a:latin typeface="Calibri" panose="020F0502020204030204" pitchFamily="34" charset="0"/>
                <a:ea typeface="+mn-ea"/>
                <a:cs typeface="Calibri" panose="020F0502020204030204" pitchFamily="34" charset="0"/>
              </a:rPr>
              <a:t>سأل المعلم</a:t>
            </a:r>
            <a:r>
              <a:rPr lang="ar-SA" sz="1200" kern="1200" dirty="0">
                <a:solidFill>
                  <a:schemeClr val="tx1"/>
                </a:solidFill>
                <a:effectLst/>
                <a:latin typeface="Calibri" panose="020F0502020204030204" pitchFamily="34" charset="0"/>
                <a:ea typeface="+mn-ea"/>
                <a:cs typeface="Calibri" panose="020F0502020204030204" pitchFamily="34" charset="0"/>
              </a:rPr>
              <a:t>\ـة</a:t>
            </a:r>
            <a:r>
              <a:rPr lang="ar-JO" sz="1200" b="1" kern="1200" dirty="0">
                <a:solidFill>
                  <a:schemeClr val="tx1"/>
                </a:solidFill>
                <a:effectLst/>
                <a:latin typeface="Calibri" panose="020F0502020204030204" pitchFamily="34" charset="0"/>
                <a:ea typeface="+mn-ea"/>
                <a:cs typeface="Calibri" panose="020F0502020204030204" pitchFamily="34" charset="0"/>
              </a:rPr>
              <a:t>: </a:t>
            </a:r>
            <a:r>
              <a:rPr lang="ar-JO" sz="1200" b="0" kern="1200" dirty="0">
                <a:solidFill>
                  <a:schemeClr val="tx1"/>
                </a:solidFill>
                <a:effectLst/>
                <a:latin typeface="Calibri" panose="020F0502020204030204" pitchFamily="34" charset="0"/>
                <a:ea typeface="+mn-ea"/>
                <a:cs typeface="Calibri" panose="020F0502020204030204" pitchFamily="34" charset="0"/>
              </a:rPr>
              <a:t>مَن منكم سَمِع عن المصطلح "أوقات الفراغ"؟ ماذا نعني عندما نقول "أوقات الفراغ"؟ </a:t>
            </a:r>
            <a:r>
              <a:rPr lang="ar-JO" sz="1200" kern="1200" dirty="0">
                <a:solidFill>
                  <a:schemeClr val="tx1"/>
                </a:solidFill>
                <a:effectLst/>
                <a:latin typeface="Calibri" panose="020F0502020204030204" pitchFamily="34" charset="0"/>
                <a:ea typeface="+mn-ea"/>
                <a:cs typeface="Calibri" panose="020F0502020204030204" pitchFamily="34" charset="0"/>
              </a:rPr>
              <a:t>ي</a:t>
            </a:r>
            <a:r>
              <a:rPr lang="ar-SA" sz="1200" kern="1200" dirty="0">
                <a:solidFill>
                  <a:schemeClr val="tx1"/>
                </a:solidFill>
                <a:effectLst/>
                <a:latin typeface="Calibri" panose="020F0502020204030204" pitchFamily="34" charset="0"/>
                <a:ea typeface="+mn-ea"/>
                <a:cs typeface="Calibri" panose="020F0502020204030204" pitchFamily="34" charset="0"/>
              </a:rPr>
              <a:t>ـ\ت</a:t>
            </a:r>
            <a:r>
              <a:rPr lang="ar-JO" sz="1200" kern="1200" dirty="0">
                <a:solidFill>
                  <a:schemeClr val="tx1"/>
                </a:solidFill>
                <a:effectLst/>
                <a:latin typeface="Calibri" panose="020F0502020204030204" pitchFamily="34" charset="0"/>
                <a:ea typeface="+mn-ea"/>
                <a:cs typeface="Calibri" panose="020F0502020204030204" pitchFamily="34" charset="0"/>
              </a:rPr>
              <a:t>جمع المعل</a:t>
            </a:r>
            <a:r>
              <a:rPr lang="ar-SA" sz="1200" kern="1200" dirty="0">
                <a:solidFill>
                  <a:schemeClr val="tx1"/>
                </a:solidFill>
                <a:effectLst/>
                <a:latin typeface="Calibri" panose="020F0502020204030204" pitchFamily="34" charset="0"/>
                <a:ea typeface="+mn-ea"/>
                <a:cs typeface="Calibri" panose="020F0502020204030204" pitchFamily="34" charset="0"/>
              </a:rPr>
              <a:t>ّ</a:t>
            </a:r>
            <a:r>
              <a:rPr lang="ar-JO" sz="1200" kern="1200" dirty="0">
                <a:solidFill>
                  <a:schemeClr val="tx1"/>
                </a:solidFill>
                <a:effectLst/>
                <a:latin typeface="Calibri" panose="020F0502020204030204" pitchFamily="34" charset="0"/>
                <a:ea typeface="+mn-ea"/>
                <a:cs typeface="Calibri" panose="020F0502020204030204" pitchFamily="34" charset="0"/>
              </a:rPr>
              <a:t>م</a:t>
            </a:r>
            <a:r>
              <a:rPr lang="ar-SA" sz="1200" kern="1200" dirty="0">
                <a:solidFill>
                  <a:schemeClr val="tx1"/>
                </a:solidFill>
                <a:effectLst/>
                <a:latin typeface="Calibri" panose="020F0502020204030204" pitchFamily="34" charset="0"/>
                <a:ea typeface="+mn-ea"/>
                <a:cs typeface="Calibri" panose="020F0502020204030204" pitchFamily="34" charset="0"/>
              </a:rPr>
              <a:t>\ـة</a:t>
            </a:r>
            <a:r>
              <a:rPr lang="ar-JO" sz="1200" kern="1200" dirty="0">
                <a:solidFill>
                  <a:schemeClr val="tx1"/>
                </a:solidFill>
                <a:effectLst/>
                <a:latin typeface="Calibri" panose="020F0502020204030204" pitchFamily="34" charset="0"/>
                <a:ea typeface="+mn-ea"/>
                <a:cs typeface="Calibri" panose="020F0502020204030204" pitchFamily="34" charset="0"/>
              </a:rPr>
              <a:t> إجابات التلاميذ و</a:t>
            </a:r>
            <a:r>
              <a:rPr lang="ar-SA" sz="1200" kern="1200" dirty="0">
                <a:solidFill>
                  <a:schemeClr val="tx1"/>
                </a:solidFill>
                <a:effectLst/>
                <a:latin typeface="Calibri" panose="020F0502020204030204" pitchFamily="34" charset="0"/>
                <a:ea typeface="+mn-ea"/>
                <a:cs typeface="Calibri" panose="020F0502020204030204" pitchFamily="34" charset="0"/>
              </a:rPr>
              <a:t>تـ\</a:t>
            </a:r>
            <a:r>
              <a:rPr lang="ar-JO" sz="1200" kern="1200" dirty="0">
                <a:solidFill>
                  <a:schemeClr val="tx1"/>
                </a:solidFill>
                <a:effectLst/>
                <a:latin typeface="Calibri" panose="020F0502020204030204" pitchFamily="34" charset="0"/>
                <a:ea typeface="+mn-ea"/>
                <a:cs typeface="Calibri" panose="020F0502020204030204" pitchFamily="34" charset="0"/>
              </a:rPr>
              <a:t>يصوغ التعريف معهم: </a:t>
            </a:r>
            <a:r>
              <a:rPr lang="ar-JO" sz="1200" b="1" kern="1200" dirty="0">
                <a:solidFill>
                  <a:schemeClr val="tx1"/>
                </a:solidFill>
                <a:effectLst/>
                <a:latin typeface="Calibri" panose="020F0502020204030204" pitchFamily="34" charset="0"/>
                <a:ea typeface="+mn-ea"/>
                <a:cs typeface="Calibri" panose="020F0502020204030204" pitchFamily="34" charset="0"/>
              </a:rPr>
              <a:t>أوقات الفراغ هي أوقات حُرّة، أي يمكن أن نختار ما نودّ القيام به خلالها. </a:t>
            </a:r>
            <a:endParaRPr lang="ar-SA" sz="1200" b="1" kern="1200" dirty="0">
              <a:solidFill>
                <a:schemeClr val="tx1"/>
              </a:solidFill>
              <a:effectLst/>
              <a:latin typeface="Calibri" panose="020F0502020204030204" pitchFamily="34" charset="0"/>
              <a:ea typeface="+mn-ea"/>
              <a:cs typeface="Calibri" panose="020F0502020204030204" pitchFamily="34" charset="0"/>
            </a:endParaRPr>
          </a:p>
          <a:p>
            <a:pPr rtl="1"/>
            <a:r>
              <a:rPr lang="ar-SA" sz="1200" b="0" kern="1200" dirty="0">
                <a:solidFill>
                  <a:schemeClr val="tx1"/>
                </a:solidFill>
                <a:effectLst/>
                <a:latin typeface="Calibri" panose="020F0502020204030204" pitchFamily="34" charset="0"/>
                <a:ea typeface="+mn-ea"/>
                <a:cs typeface="Calibri" panose="020F0502020204030204" pitchFamily="34" charset="0"/>
              </a:rPr>
              <a:t>بعد ذلك، تـ\يدعوهم إلى الإجابة عن الأسئلة الّتي تظهر في الشرائح التالية (يظهر كُلّ سؤال على حِدة في شريحة منفردة): </a:t>
            </a:r>
            <a:endParaRPr lang="en-US" sz="1200" b="0" kern="1200" dirty="0">
              <a:solidFill>
                <a:schemeClr val="tx1"/>
              </a:solidFill>
              <a:effectLst/>
              <a:latin typeface="Calibri" panose="020F0502020204030204" pitchFamily="34" charset="0"/>
              <a:ea typeface="+mn-ea"/>
              <a:cs typeface="Calibri" panose="020F0502020204030204" pitchFamily="34" charset="0"/>
            </a:endParaRPr>
          </a:p>
          <a:p>
            <a:pPr lvl="0" rtl="1"/>
            <a:r>
              <a:rPr lang="ar-SA" sz="1200" b="1" kern="1200" dirty="0">
                <a:solidFill>
                  <a:schemeClr val="tx1"/>
                </a:solidFill>
                <a:effectLst/>
                <a:latin typeface="Calibri" panose="020F0502020204030204" pitchFamily="34" charset="0"/>
                <a:ea typeface="+mn-ea"/>
                <a:cs typeface="Calibri" panose="020F0502020204030204" pitchFamily="34" charset="0"/>
              </a:rPr>
              <a:t>* </a:t>
            </a:r>
            <a:r>
              <a:rPr lang="ar-JO" sz="1200" b="0" kern="1200" dirty="0">
                <a:solidFill>
                  <a:schemeClr val="tx1"/>
                </a:solidFill>
                <a:effectLst/>
                <a:latin typeface="Calibri" panose="020F0502020204030204" pitchFamily="34" charset="0"/>
                <a:ea typeface="+mn-ea"/>
                <a:cs typeface="Calibri" panose="020F0502020204030204" pitchFamily="34" charset="0"/>
              </a:rPr>
              <a:t>هل الوقت الذي تقضونه في المدرسة هو "وقت فراغ"؟ هل الوقت الذي تقضونه في الدورة هو "وقت فراغ"؟ هل الأوقات التي تقضونها في البيت بعد الظهر هي "أوقات فراغ"؟</a:t>
            </a:r>
            <a:endParaRPr lang="en-US" sz="1200" b="0" kern="1200" dirty="0">
              <a:solidFill>
                <a:schemeClr val="tx1"/>
              </a:solidFill>
              <a:effectLst/>
              <a:latin typeface="Calibri" panose="020F0502020204030204" pitchFamily="34" charset="0"/>
              <a:ea typeface="+mn-ea"/>
              <a:cs typeface="Calibri" panose="020F0502020204030204" pitchFamily="34" charset="0"/>
            </a:endParaRPr>
          </a:p>
          <a:p>
            <a:pPr lvl="0" rtl="1"/>
            <a:r>
              <a:rPr lang="ar-SA" sz="1200" b="0" kern="1200" dirty="0">
                <a:solidFill>
                  <a:schemeClr val="tx1"/>
                </a:solidFill>
                <a:effectLst/>
                <a:latin typeface="Calibri" panose="020F0502020204030204" pitchFamily="34" charset="0"/>
                <a:ea typeface="+mn-ea"/>
                <a:cs typeface="Calibri" panose="020F0502020204030204" pitchFamily="34" charset="0"/>
              </a:rPr>
              <a:t>* </a:t>
            </a:r>
            <a:r>
              <a:rPr lang="ar-JO" sz="1200" b="0" kern="1200" dirty="0">
                <a:solidFill>
                  <a:schemeClr val="tx1"/>
                </a:solidFill>
                <a:effectLst/>
                <a:latin typeface="Calibri" panose="020F0502020204030204" pitchFamily="34" charset="0"/>
                <a:ea typeface="+mn-ea"/>
                <a:cs typeface="Calibri" panose="020F0502020204030204" pitchFamily="34" charset="0"/>
              </a:rPr>
              <a:t>كيف تختارون النشاطات التي تودّون القيام بها خلال أوقات الفراغ بعد الظهر؟</a:t>
            </a:r>
            <a:endParaRPr lang="en-US" sz="1200" b="0" kern="1200" dirty="0">
              <a:solidFill>
                <a:schemeClr val="tx1"/>
              </a:solidFill>
              <a:effectLst/>
              <a:latin typeface="Calibri" panose="020F0502020204030204" pitchFamily="34" charset="0"/>
              <a:ea typeface="+mn-ea"/>
              <a:cs typeface="Calibri" panose="020F0502020204030204" pitchFamily="34"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JO" sz="1200" b="0" kern="1200" dirty="0">
                <a:solidFill>
                  <a:schemeClr val="tx1"/>
                </a:solidFill>
                <a:effectLst/>
                <a:latin typeface="Calibri" panose="020F0502020204030204" pitchFamily="34" charset="0"/>
                <a:ea typeface="+mn-ea"/>
                <a:cs typeface="Calibri" panose="020F0502020204030204" pitchFamily="34" charset="0"/>
              </a:rPr>
              <a:t>مَن المسؤول عن جدول المواعيد خلال أوقات الفراغ؟</a:t>
            </a:r>
            <a:r>
              <a:rPr lang="ar-JO" sz="1200" b="1" dirty="0">
                <a:solidFill>
                  <a:srgbClr val="000000"/>
                </a:solidFill>
                <a:latin typeface="Calibri" panose="020F0502020204030204" pitchFamily="34" charset="0"/>
                <a:cs typeface="Calibri" panose="020F0502020204030204" pitchFamily="34" charset="0"/>
              </a:rPr>
              <a:t> </a:t>
            </a:r>
            <a:endParaRPr lang="he-IL" sz="1200" b="1" dirty="0">
              <a:solidFill>
                <a:srgbClr val="000000"/>
              </a:solidFill>
              <a:latin typeface="Calibri" panose="020F0502020204030204" pitchFamily="34" charset="0"/>
              <a:cs typeface="Calibri" panose="020F0502020204030204" pitchFamily="34"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JO" sz="1200" b="0" dirty="0">
                <a:solidFill>
                  <a:srgbClr val="000000"/>
                </a:solidFill>
                <a:latin typeface="Calibri" panose="020F0502020204030204" pitchFamily="34" charset="0"/>
                <a:cs typeface="Calibri" panose="020F0502020204030204" pitchFamily="34" charset="0"/>
              </a:rPr>
              <a:t>مَن منكم يضع لنفسه حدودًا وجدول مواعيد خلال أوقات الفراغ؟ لماذا هذا مهمّ بالنسبة لكم؟ </a:t>
            </a:r>
            <a:endParaRPr lang="en-US" sz="1200" b="0" kern="1200" dirty="0">
              <a:solidFill>
                <a:schemeClr val="tx1"/>
              </a:solidFill>
              <a:effectLst/>
              <a:latin typeface="Calibri" panose="020F0502020204030204" pitchFamily="34" charset="0"/>
              <a:ea typeface="+mn-ea"/>
              <a:cs typeface="Calibri" panose="020F0502020204030204" pitchFamily="34" charset="0"/>
            </a:endParaRPr>
          </a:p>
          <a:p>
            <a:pPr lvl="0" rtl="1"/>
            <a:endParaRPr lang="he-IL" sz="1200" b="0" i="0" u="none" strike="noStrike"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 typeface="Arial" pitchFamily="34" charset="0"/>
              <a:buNone/>
              <a:tabLst/>
              <a:defRPr/>
            </a:pPr>
            <a:endParaRPr lang="he-IL" sz="1200" b="1" dirty="0">
              <a:solidFill>
                <a:schemeClr val="tx1"/>
              </a:solidFill>
            </a:endParaRPr>
          </a:p>
        </p:txBody>
      </p:sp>
      <p:sp>
        <p:nvSpPr>
          <p:cNvPr id="4" name="מציין מיקום של מספר שקופית 3"/>
          <p:cNvSpPr>
            <a:spLocks noGrp="1"/>
          </p:cNvSpPr>
          <p:nvPr>
            <p:ph type="sldNum" sz="quarter" idx="10"/>
          </p:nvPr>
        </p:nvSpPr>
        <p:spPr/>
        <p:txBody>
          <a:bodyPr/>
          <a:lstStyle/>
          <a:p>
            <a:fld id="{902DEEDA-6771-4C38-B8B8-53D0F277BC85}" type="slidenum">
              <a:rPr lang="he-IL" smtClean="0"/>
              <a:t>4</a:t>
            </a:fld>
            <a:endParaRPr lang="he-IL"/>
          </a:p>
        </p:txBody>
      </p:sp>
    </p:spTree>
    <p:extLst>
      <p:ext uri="{BB962C8B-B14F-4D97-AF65-F5344CB8AC3E}">
        <p14:creationId xmlns:p14="http://schemas.microsoft.com/office/powerpoint/2010/main" val="125618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 typeface="Arial" pitchFamily="34" charset="0"/>
              <a:buNone/>
              <a:tabLst/>
              <a:defRPr/>
            </a:pPr>
            <a:endParaRPr lang="he-IL" sz="1200" b="1" dirty="0">
              <a:solidFill>
                <a:schemeClr val="tx1"/>
              </a:solidFill>
            </a:endParaRPr>
          </a:p>
        </p:txBody>
      </p:sp>
      <p:sp>
        <p:nvSpPr>
          <p:cNvPr id="4" name="מציין מיקום של מספר שקופית 3"/>
          <p:cNvSpPr>
            <a:spLocks noGrp="1"/>
          </p:cNvSpPr>
          <p:nvPr>
            <p:ph type="sldNum" sz="quarter" idx="10"/>
          </p:nvPr>
        </p:nvSpPr>
        <p:spPr/>
        <p:txBody>
          <a:bodyPr/>
          <a:lstStyle/>
          <a:p>
            <a:fld id="{902DEEDA-6771-4C38-B8B8-53D0F277BC85}" type="slidenum">
              <a:rPr lang="he-IL" smtClean="0"/>
              <a:t>5</a:t>
            </a:fld>
            <a:endParaRPr lang="he-IL"/>
          </a:p>
        </p:txBody>
      </p:sp>
    </p:spTree>
    <p:extLst>
      <p:ext uri="{BB962C8B-B14F-4D97-AF65-F5344CB8AC3E}">
        <p14:creationId xmlns:p14="http://schemas.microsoft.com/office/powerpoint/2010/main" val="669803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 typeface="Arial" pitchFamily="34" charset="0"/>
              <a:buNone/>
              <a:tabLst/>
              <a:defRPr/>
            </a:pPr>
            <a:endParaRPr lang="he-IL" sz="1200" b="1" dirty="0">
              <a:solidFill>
                <a:schemeClr val="tx1"/>
              </a:solidFill>
            </a:endParaRPr>
          </a:p>
        </p:txBody>
      </p:sp>
      <p:sp>
        <p:nvSpPr>
          <p:cNvPr id="4" name="מציין מיקום של מספר שקופית 3"/>
          <p:cNvSpPr>
            <a:spLocks noGrp="1"/>
          </p:cNvSpPr>
          <p:nvPr>
            <p:ph type="sldNum" sz="quarter" idx="10"/>
          </p:nvPr>
        </p:nvSpPr>
        <p:spPr/>
        <p:txBody>
          <a:bodyPr/>
          <a:lstStyle/>
          <a:p>
            <a:fld id="{902DEEDA-6771-4C38-B8B8-53D0F277BC85}" type="slidenum">
              <a:rPr lang="he-IL" smtClean="0"/>
              <a:t>6</a:t>
            </a:fld>
            <a:endParaRPr lang="he-IL"/>
          </a:p>
        </p:txBody>
      </p:sp>
    </p:spTree>
    <p:extLst>
      <p:ext uri="{BB962C8B-B14F-4D97-AF65-F5344CB8AC3E}">
        <p14:creationId xmlns:p14="http://schemas.microsoft.com/office/powerpoint/2010/main" val="2415898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 typeface="Arial" pitchFamily="34" charset="0"/>
              <a:buNone/>
              <a:tabLst/>
              <a:defRPr/>
            </a:pPr>
            <a:endParaRPr lang="he-IL" sz="1200" b="1" dirty="0">
              <a:solidFill>
                <a:schemeClr val="tx1"/>
              </a:solidFill>
            </a:endParaRPr>
          </a:p>
        </p:txBody>
      </p:sp>
      <p:sp>
        <p:nvSpPr>
          <p:cNvPr id="4" name="מציין מיקום של מספר שקופית 3"/>
          <p:cNvSpPr>
            <a:spLocks noGrp="1"/>
          </p:cNvSpPr>
          <p:nvPr>
            <p:ph type="sldNum" sz="quarter" idx="10"/>
          </p:nvPr>
        </p:nvSpPr>
        <p:spPr/>
        <p:txBody>
          <a:bodyPr/>
          <a:lstStyle/>
          <a:p>
            <a:fld id="{902DEEDA-6771-4C38-B8B8-53D0F277BC85}" type="slidenum">
              <a:rPr lang="he-IL" smtClean="0"/>
              <a:t>7</a:t>
            </a:fld>
            <a:endParaRPr lang="he-IL"/>
          </a:p>
        </p:txBody>
      </p:sp>
    </p:spTree>
    <p:extLst>
      <p:ext uri="{BB962C8B-B14F-4D97-AF65-F5344CB8AC3E}">
        <p14:creationId xmlns:p14="http://schemas.microsoft.com/office/powerpoint/2010/main" val="3450194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 typeface="Arial" pitchFamily="34" charset="0"/>
              <a:buNone/>
              <a:tabLst/>
              <a:defRPr/>
            </a:pPr>
            <a:endParaRPr lang="he-IL" sz="1200" b="1" dirty="0">
              <a:solidFill>
                <a:schemeClr val="tx1"/>
              </a:solidFill>
            </a:endParaRPr>
          </a:p>
        </p:txBody>
      </p:sp>
      <p:sp>
        <p:nvSpPr>
          <p:cNvPr id="4" name="מציין מיקום של מספר שקופית 3"/>
          <p:cNvSpPr>
            <a:spLocks noGrp="1"/>
          </p:cNvSpPr>
          <p:nvPr>
            <p:ph type="sldNum" sz="quarter" idx="10"/>
          </p:nvPr>
        </p:nvSpPr>
        <p:spPr/>
        <p:txBody>
          <a:bodyPr/>
          <a:lstStyle/>
          <a:p>
            <a:fld id="{902DEEDA-6771-4C38-B8B8-53D0F277BC85}" type="slidenum">
              <a:rPr lang="he-IL" smtClean="0"/>
              <a:t>8</a:t>
            </a:fld>
            <a:endParaRPr lang="he-IL"/>
          </a:p>
        </p:txBody>
      </p:sp>
    </p:spTree>
    <p:extLst>
      <p:ext uri="{BB962C8B-B14F-4D97-AF65-F5344CB8AC3E}">
        <p14:creationId xmlns:p14="http://schemas.microsoft.com/office/powerpoint/2010/main" val="2243098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 typeface="Arial" pitchFamily="34" charset="0"/>
              <a:buNone/>
              <a:tabLst/>
              <a:defRPr/>
            </a:pPr>
            <a:endParaRPr lang="he-IL" sz="1200" b="1" dirty="0">
              <a:solidFill>
                <a:schemeClr val="tx1"/>
              </a:solidFill>
            </a:endParaRPr>
          </a:p>
        </p:txBody>
      </p:sp>
      <p:sp>
        <p:nvSpPr>
          <p:cNvPr id="4" name="מציין מיקום של מספר שקופית 3"/>
          <p:cNvSpPr>
            <a:spLocks noGrp="1"/>
          </p:cNvSpPr>
          <p:nvPr>
            <p:ph type="sldNum" sz="quarter" idx="10"/>
          </p:nvPr>
        </p:nvSpPr>
        <p:spPr/>
        <p:txBody>
          <a:bodyPr/>
          <a:lstStyle/>
          <a:p>
            <a:fld id="{902DEEDA-6771-4C38-B8B8-53D0F277BC85}" type="slidenum">
              <a:rPr lang="he-IL" smtClean="0"/>
              <a:t>9</a:t>
            </a:fld>
            <a:endParaRPr lang="he-IL"/>
          </a:p>
        </p:txBody>
      </p:sp>
    </p:spTree>
    <p:extLst>
      <p:ext uri="{BB962C8B-B14F-4D97-AF65-F5344CB8AC3E}">
        <p14:creationId xmlns:p14="http://schemas.microsoft.com/office/powerpoint/2010/main" val="16822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7" name="Rectangle 6"/>
          <p:cNvSpPr/>
          <p:nvPr/>
        </p:nvSpPr>
        <p:spPr>
          <a:xfrm>
            <a:off x="-6842"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60" y="2166365"/>
            <a:ext cx="11471565" cy="1739347"/>
          </a:xfrm>
        </p:spPr>
        <p:txBody>
          <a:bodyPr tIns="45720" bIns="45720" anchor="ctr">
            <a:normAutofit/>
          </a:bodyPr>
          <a:lstStyle>
            <a:lvl1pPr algn="ctr">
              <a:lnSpc>
                <a:spcPct val="80000"/>
              </a:lnSpc>
              <a:defRPr sz="6000" spc="151" baseline="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24000" y="3996251"/>
            <a:ext cx="9144000" cy="1309255"/>
          </a:xfrm>
        </p:spPr>
        <p:txBody>
          <a:bodyPr>
            <a:normAutofit/>
          </a:bodyPr>
          <a:lstStyle>
            <a:lvl1pPr marL="0" indent="0" algn="ctr">
              <a:buNone/>
              <a:defRPr sz="2000"/>
            </a:lvl1pPr>
            <a:lvl2pPr marL="457189" indent="0" algn="ctr">
              <a:buNone/>
              <a:defRPr sz="2000"/>
            </a:lvl2pPr>
            <a:lvl3pPr marL="914377" indent="0" algn="ctr">
              <a:buNone/>
              <a:defRPr sz="20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prstClr val="white"/>
                </a:solidFill>
              </a:rPr>
              <a:pPr/>
              <a:t>1/22/2024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777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prstClr val="white"/>
                </a:solidFill>
              </a:rPr>
              <a:pPr/>
              <a:t>1/22/2024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467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5" y="274637"/>
            <a:ext cx="2402380" cy="5897563"/>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0" y="274637"/>
            <a:ext cx="7973291" cy="5897563"/>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a:xfrm>
            <a:off x="838201" y="6422855"/>
            <a:ext cx="2743196" cy="365125"/>
          </a:xfrm>
        </p:spPr>
        <p:txBody>
          <a:bodyPr/>
          <a:lstStyle/>
          <a:p>
            <a:fld id="{96DFF08F-DC6B-4601-B491-B0F83F6DD2DA}" type="datetimeFigureOut">
              <a:rPr lang="en-US" dirty="0">
                <a:solidFill>
                  <a:prstClr val="white"/>
                </a:solidFill>
              </a:rPr>
              <a:pPr/>
              <a:t>1/22/2024</a:t>
            </a:fld>
            <a:endParaRPr lang="en-US" dirty="0">
              <a:solidFill>
                <a:prstClr val="white"/>
              </a:solidFill>
            </a:endParaRPr>
          </a:p>
        </p:txBody>
      </p:sp>
      <p:sp>
        <p:nvSpPr>
          <p:cNvPr id="5" name="Footer Placeholder 4"/>
          <p:cNvSpPr>
            <a:spLocks noGrp="1"/>
          </p:cNvSpPr>
          <p:nvPr>
            <p:ph type="ftr" sz="quarter" idx="11"/>
          </p:nvPr>
        </p:nvSpPr>
        <p:spPr>
          <a:xfrm>
            <a:off x="3776136" y="6422855"/>
            <a:ext cx="4279669" cy="3651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8073050" y="6422855"/>
            <a:ext cx="879759" cy="365125"/>
          </a:xfrm>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26544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פריסה מותאמת אישית">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274639"/>
            <a:ext cx="10972800" cy="1143000"/>
          </a:xfrm>
          <a:prstGeom prst="rect">
            <a:avLst/>
          </a:prstGeom>
        </p:spPr>
        <p:txBody>
          <a:bodyPr/>
          <a:lstStyle/>
          <a:p>
            <a:r>
              <a:rPr lang="he-IL"/>
              <a:t>לחץ כדי לערוך סגנון כותרת של תבנית בסיס</a:t>
            </a:r>
          </a:p>
        </p:txBody>
      </p:sp>
    </p:spTree>
    <p:extLst>
      <p:ext uri="{BB962C8B-B14F-4D97-AF65-F5344CB8AC3E}">
        <p14:creationId xmlns:p14="http://schemas.microsoft.com/office/powerpoint/2010/main" val="156854587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8">
            <a:extLst>
              <a:ext uri="{FF2B5EF4-FFF2-40B4-BE49-F238E27FC236}">
                <a16:creationId xmlns:a16="http://schemas.microsoft.com/office/drawing/2014/main" id="{C50ADE50-A7C1-4679-B88D-6B0CF314182C}"/>
              </a:ext>
            </a:extLst>
          </p:cNvPr>
          <p:cNvGrpSpPr/>
          <p:nvPr userDrawn="1"/>
        </p:nvGrpSpPr>
        <p:grpSpPr>
          <a:xfrm>
            <a:off x="3041900" y="-3797"/>
            <a:ext cx="1221640" cy="785911"/>
            <a:chOff x="5506962" y="2186752"/>
            <a:chExt cx="687096" cy="692821"/>
          </a:xfrm>
        </p:grpSpPr>
        <p:sp>
          <p:nvSpPr>
            <p:cNvPr id="9" name="Oval 44">
              <a:extLst>
                <a:ext uri="{FF2B5EF4-FFF2-40B4-BE49-F238E27FC236}">
                  <a16:creationId xmlns:a16="http://schemas.microsoft.com/office/drawing/2014/main" id="{76CD9A82-EAA9-4C3B-8CBD-5DCEC0690342}"/>
                </a:ext>
              </a:extLst>
            </p:cNvPr>
            <p:cNvSpPr>
              <a:spLocks noChangeArrowheads="1"/>
            </p:cNvSpPr>
            <p:nvPr/>
          </p:nvSpPr>
          <p:spPr bwMode="auto">
            <a:xfrm>
              <a:off x="5506962" y="2186752"/>
              <a:ext cx="687096" cy="692821"/>
            </a:xfrm>
            <a:prstGeom prst="ellipse">
              <a:avLst/>
            </a:pr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pPr algn="l" rtl="0">
                <a:defRPr/>
              </a:pPr>
              <a:endParaRPr lang="en-GB" sz="2400">
                <a:solidFill>
                  <a:srgbClr val="282F39"/>
                </a:solidFill>
                <a:latin typeface="Calibri" panose="020F0502020204030204"/>
              </a:endParaRPr>
            </a:p>
          </p:txBody>
        </p:sp>
        <p:sp>
          <p:nvSpPr>
            <p:cNvPr id="10" name="Freeform 45">
              <a:extLst>
                <a:ext uri="{FF2B5EF4-FFF2-40B4-BE49-F238E27FC236}">
                  <a16:creationId xmlns:a16="http://schemas.microsoft.com/office/drawing/2014/main" id="{56DA3C08-EEAE-4543-ABD0-9470C863EB10}"/>
                </a:ext>
              </a:extLst>
            </p:cNvPr>
            <p:cNvSpPr>
              <a:spLocks noEditPoints="1"/>
            </p:cNvSpPr>
            <p:nvPr/>
          </p:nvSpPr>
          <p:spPr bwMode="auto">
            <a:xfrm>
              <a:off x="5662704" y="2343639"/>
              <a:ext cx="374467" cy="377902"/>
            </a:xfrm>
            <a:custGeom>
              <a:avLst/>
              <a:gdLst>
                <a:gd name="T0" fmla="*/ 260 w 299"/>
                <a:gd name="T1" fmla="*/ 0 h 299"/>
                <a:gd name="T2" fmla="*/ 40 w 299"/>
                <a:gd name="T3" fmla="*/ 0 h 299"/>
                <a:gd name="T4" fmla="*/ 0 w 299"/>
                <a:gd name="T5" fmla="*/ 40 h 299"/>
                <a:gd name="T6" fmla="*/ 0 w 299"/>
                <a:gd name="T7" fmla="*/ 150 h 299"/>
                <a:gd name="T8" fmla="*/ 0 w 299"/>
                <a:gd name="T9" fmla="*/ 260 h 299"/>
                <a:gd name="T10" fmla="*/ 39 w 299"/>
                <a:gd name="T11" fmla="*/ 299 h 299"/>
                <a:gd name="T12" fmla="*/ 260 w 299"/>
                <a:gd name="T13" fmla="*/ 299 h 299"/>
                <a:gd name="T14" fmla="*/ 299 w 299"/>
                <a:gd name="T15" fmla="*/ 260 h 299"/>
                <a:gd name="T16" fmla="*/ 299 w 299"/>
                <a:gd name="T17" fmla="*/ 40 h 299"/>
                <a:gd name="T18" fmla="*/ 260 w 299"/>
                <a:gd name="T19" fmla="*/ 0 h 299"/>
                <a:gd name="T20" fmla="*/ 236 w 299"/>
                <a:gd name="T21" fmla="*/ 34 h 299"/>
                <a:gd name="T22" fmla="*/ 265 w 299"/>
                <a:gd name="T23" fmla="*/ 64 h 299"/>
                <a:gd name="T24" fmla="*/ 236 w 299"/>
                <a:gd name="T25" fmla="*/ 93 h 299"/>
                <a:gd name="T26" fmla="*/ 207 w 299"/>
                <a:gd name="T27" fmla="*/ 63 h 299"/>
                <a:gd name="T28" fmla="*/ 236 w 299"/>
                <a:gd name="T29" fmla="*/ 34 h 299"/>
                <a:gd name="T30" fmla="*/ 150 w 299"/>
                <a:gd name="T31" fmla="*/ 92 h 299"/>
                <a:gd name="T32" fmla="*/ 208 w 299"/>
                <a:gd name="T33" fmla="*/ 150 h 299"/>
                <a:gd name="T34" fmla="*/ 149 w 299"/>
                <a:gd name="T35" fmla="*/ 208 h 299"/>
                <a:gd name="T36" fmla="*/ 92 w 299"/>
                <a:gd name="T37" fmla="*/ 149 h 299"/>
                <a:gd name="T38" fmla="*/ 150 w 299"/>
                <a:gd name="T39" fmla="*/ 92 h 299"/>
                <a:gd name="T40" fmla="*/ 265 w 299"/>
                <a:gd name="T41" fmla="*/ 248 h 299"/>
                <a:gd name="T42" fmla="*/ 247 w 299"/>
                <a:gd name="T43" fmla="*/ 265 h 299"/>
                <a:gd name="T44" fmla="*/ 150 w 299"/>
                <a:gd name="T45" fmla="*/ 265 h 299"/>
                <a:gd name="T46" fmla="*/ 52 w 299"/>
                <a:gd name="T47" fmla="*/ 265 h 299"/>
                <a:gd name="T48" fmla="*/ 34 w 299"/>
                <a:gd name="T49" fmla="*/ 248 h 299"/>
                <a:gd name="T50" fmla="*/ 34 w 299"/>
                <a:gd name="T51" fmla="*/ 138 h 299"/>
                <a:gd name="T52" fmla="*/ 46 w 299"/>
                <a:gd name="T53" fmla="*/ 126 h 299"/>
                <a:gd name="T54" fmla="*/ 58 w 299"/>
                <a:gd name="T55" fmla="*/ 140 h 299"/>
                <a:gd name="T56" fmla="*/ 131 w 299"/>
                <a:gd name="T57" fmla="*/ 240 h 299"/>
                <a:gd name="T58" fmla="*/ 238 w 299"/>
                <a:gd name="T59" fmla="*/ 176 h 299"/>
                <a:gd name="T60" fmla="*/ 240 w 299"/>
                <a:gd name="T61" fmla="*/ 133 h 299"/>
                <a:gd name="T62" fmla="*/ 245 w 299"/>
                <a:gd name="T63" fmla="*/ 126 h 299"/>
                <a:gd name="T64" fmla="*/ 265 w 299"/>
                <a:gd name="T65" fmla="*/ 146 h 299"/>
                <a:gd name="T66" fmla="*/ 265 w 299"/>
                <a:gd name="T67" fmla="*/ 24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9" h="299">
                  <a:moveTo>
                    <a:pt x="260" y="0"/>
                  </a:moveTo>
                  <a:cubicBezTo>
                    <a:pt x="187" y="0"/>
                    <a:pt x="113" y="0"/>
                    <a:pt x="40" y="0"/>
                  </a:cubicBezTo>
                  <a:cubicBezTo>
                    <a:pt x="14" y="0"/>
                    <a:pt x="0" y="14"/>
                    <a:pt x="0" y="40"/>
                  </a:cubicBezTo>
                  <a:cubicBezTo>
                    <a:pt x="0" y="76"/>
                    <a:pt x="0" y="113"/>
                    <a:pt x="0" y="150"/>
                  </a:cubicBezTo>
                  <a:cubicBezTo>
                    <a:pt x="0" y="187"/>
                    <a:pt x="0" y="223"/>
                    <a:pt x="0" y="260"/>
                  </a:cubicBezTo>
                  <a:cubicBezTo>
                    <a:pt x="0" y="285"/>
                    <a:pt x="14" y="299"/>
                    <a:pt x="39" y="299"/>
                  </a:cubicBezTo>
                  <a:cubicBezTo>
                    <a:pt x="113" y="299"/>
                    <a:pt x="186" y="299"/>
                    <a:pt x="260" y="299"/>
                  </a:cubicBezTo>
                  <a:cubicBezTo>
                    <a:pt x="286" y="299"/>
                    <a:pt x="299" y="286"/>
                    <a:pt x="299" y="260"/>
                  </a:cubicBezTo>
                  <a:cubicBezTo>
                    <a:pt x="299" y="187"/>
                    <a:pt x="299" y="113"/>
                    <a:pt x="299" y="40"/>
                  </a:cubicBezTo>
                  <a:cubicBezTo>
                    <a:pt x="299" y="14"/>
                    <a:pt x="286" y="0"/>
                    <a:pt x="260" y="0"/>
                  </a:cubicBezTo>
                  <a:close/>
                  <a:moveTo>
                    <a:pt x="236" y="34"/>
                  </a:moveTo>
                  <a:cubicBezTo>
                    <a:pt x="265" y="34"/>
                    <a:pt x="265" y="34"/>
                    <a:pt x="265" y="64"/>
                  </a:cubicBezTo>
                  <a:cubicBezTo>
                    <a:pt x="265" y="93"/>
                    <a:pt x="265" y="93"/>
                    <a:pt x="236" y="93"/>
                  </a:cubicBezTo>
                  <a:cubicBezTo>
                    <a:pt x="207" y="93"/>
                    <a:pt x="207" y="93"/>
                    <a:pt x="207" y="63"/>
                  </a:cubicBezTo>
                  <a:cubicBezTo>
                    <a:pt x="207" y="34"/>
                    <a:pt x="207" y="34"/>
                    <a:pt x="236" y="34"/>
                  </a:cubicBezTo>
                  <a:close/>
                  <a:moveTo>
                    <a:pt x="150" y="92"/>
                  </a:moveTo>
                  <a:cubicBezTo>
                    <a:pt x="181" y="92"/>
                    <a:pt x="208" y="119"/>
                    <a:pt x="208" y="150"/>
                  </a:cubicBezTo>
                  <a:cubicBezTo>
                    <a:pt x="207" y="181"/>
                    <a:pt x="180" y="208"/>
                    <a:pt x="149" y="208"/>
                  </a:cubicBezTo>
                  <a:cubicBezTo>
                    <a:pt x="118" y="207"/>
                    <a:pt x="91" y="180"/>
                    <a:pt x="92" y="149"/>
                  </a:cubicBezTo>
                  <a:cubicBezTo>
                    <a:pt x="92" y="118"/>
                    <a:pt x="119" y="92"/>
                    <a:pt x="150" y="92"/>
                  </a:cubicBezTo>
                  <a:close/>
                  <a:moveTo>
                    <a:pt x="265" y="248"/>
                  </a:moveTo>
                  <a:cubicBezTo>
                    <a:pt x="265" y="261"/>
                    <a:pt x="262" y="265"/>
                    <a:pt x="247" y="265"/>
                  </a:cubicBezTo>
                  <a:cubicBezTo>
                    <a:pt x="215" y="265"/>
                    <a:pt x="182" y="265"/>
                    <a:pt x="150" y="265"/>
                  </a:cubicBezTo>
                  <a:cubicBezTo>
                    <a:pt x="117" y="265"/>
                    <a:pt x="84" y="265"/>
                    <a:pt x="52" y="265"/>
                  </a:cubicBezTo>
                  <a:cubicBezTo>
                    <a:pt x="38" y="265"/>
                    <a:pt x="34" y="261"/>
                    <a:pt x="34" y="248"/>
                  </a:cubicBezTo>
                  <a:cubicBezTo>
                    <a:pt x="34" y="211"/>
                    <a:pt x="34" y="175"/>
                    <a:pt x="34" y="138"/>
                  </a:cubicBezTo>
                  <a:cubicBezTo>
                    <a:pt x="34" y="128"/>
                    <a:pt x="37" y="126"/>
                    <a:pt x="46" y="126"/>
                  </a:cubicBezTo>
                  <a:cubicBezTo>
                    <a:pt x="60" y="127"/>
                    <a:pt x="60" y="126"/>
                    <a:pt x="58" y="140"/>
                  </a:cubicBezTo>
                  <a:cubicBezTo>
                    <a:pt x="53" y="187"/>
                    <a:pt x="85" y="231"/>
                    <a:pt x="131" y="240"/>
                  </a:cubicBezTo>
                  <a:cubicBezTo>
                    <a:pt x="178" y="249"/>
                    <a:pt x="225" y="221"/>
                    <a:pt x="238" y="176"/>
                  </a:cubicBezTo>
                  <a:cubicBezTo>
                    <a:pt x="242" y="161"/>
                    <a:pt x="243" y="147"/>
                    <a:pt x="240" y="133"/>
                  </a:cubicBezTo>
                  <a:cubicBezTo>
                    <a:pt x="239" y="128"/>
                    <a:pt x="240" y="127"/>
                    <a:pt x="245" y="126"/>
                  </a:cubicBezTo>
                  <a:cubicBezTo>
                    <a:pt x="265" y="125"/>
                    <a:pt x="265" y="125"/>
                    <a:pt x="265" y="146"/>
                  </a:cubicBezTo>
                  <a:cubicBezTo>
                    <a:pt x="265" y="180"/>
                    <a:pt x="265" y="214"/>
                    <a:pt x="265" y="2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rtl="0">
                <a:defRPr/>
              </a:pPr>
              <a:endParaRPr lang="en-GB" sz="2400">
                <a:solidFill>
                  <a:srgbClr val="282F39"/>
                </a:solidFill>
                <a:latin typeface="Calibri" panose="020F0502020204030204"/>
              </a:endParaRPr>
            </a:p>
          </p:txBody>
        </p:sp>
      </p:grpSp>
    </p:spTree>
    <p:extLst>
      <p:ext uri="{BB962C8B-B14F-4D97-AF65-F5344CB8AC3E}">
        <p14:creationId xmlns:p14="http://schemas.microsoft.com/office/powerpoint/2010/main" val="49791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 fill="hold"/>
                                        <p:tgtEl>
                                          <p:spTgt spid="8"/>
                                        </p:tgtEl>
                                        <p:attrNameLst>
                                          <p:attrName>ppt_w</p:attrName>
                                        </p:attrNameLst>
                                      </p:cBhvr>
                                      <p:tavLst>
                                        <p:tav tm="0">
                                          <p:val>
                                            <p:fltVal val="0"/>
                                          </p:val>
                                        </p:tav>
                                        <p:tav tm="100000">
                                          <p:val>
                                            <p:strVal val="#ppt_w"/>
                                          </p:val>
                                        </p:tav>
                                      </p:tavLst>
                                    </p:anim>
                                    <p:anim calcmode="lin" valueType="num">
                                      <p:cBhvr>
                                        <p:cTn id="8" dur="200" fill="hold"/>
                                        <p:tgtEl>
                                          <p:spTgt spid="8"/>
                                        </p:tgtEl>
                                        <p:attrNameLst>
                                          <p:attrName>ppt_h</p:attrName>
                                        </p:attrNameLst>
                                      </p:cBhvr>
                                      <p:tavLst>
                                        <p:tav tm="0">
                                          <p:val>
                                            <p:fltVal val="0"/>
                                          </p:val>
                                        </p:tav>
                                        <p:tav tm="100000">
                                          <p:val>
                                            <p:strVal val="#ppt_h"/>
                                          </p:val>
                                        </p:tav>
                                      </p:tavLst>
                                    </p:anim>
                                    <p:animEffect transition="in" filter="fade">
                                      <p:cBhvr>
                                        <p:cTn id="9" dur="2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פריסה מותאמת אישית">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274639"/>
            <a:ext cx="10972800" cy="1143000"/>
          </a:xfrm>
          <a:prstGeom prst="rect">
            <a:avLst/>
          </a:prstGeom>
        </p:spPr>
        <p:txBody>
          <a:bodyPr/>
          <a:lstStyle/>
          <a:p>
            <a:r>
              <a:rPr lang="he-IL"/>
              <a:t>לחץ כדי לערוך סגנון כותרת של תבנית בסיס</a:t>
            </a:r>
          </a:p>
        </p:txBody>
      </p:sp>
    </p:spTree>
    <p:extLst>
      <p:ext uri="{BB962C8B-B14F-4D97-AF65-F5344CB8AC3E}">
        <p14:creationId xmlns:p14="http://schemas.microsoft.com/office/powerpoint/2010/main" val="598664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mp; Subtitle copy 34">
    <p:spTree>
      <p:nvGrpSpPr>
        <p:cNvPr id="1" name=""/>
        <p:cNvGrpSpPr/>
        <p:nvPr/>
      </p:nvGrpSpPr>
      <p:grpSpPr>
        <a:xfrm>
          <a:off x="0" y="0"/>
          <a:ext cx="0" cy="0"/>
          <a:chOff x="0" y="0"/>
          <a:chExt cx="0" cy="0"/>
        </a:xfrm>
      </p:grpSpPr>
      <p:sp>
        <p:nvSpPr>
          <p:cNvPr id="87" name="Shape 87"/>
          <p:cNvSpPr/>
          <p:nvPr/>
        </p:nvSpPr>
        <p:spPr>
          <a:xfrm>
            <a:off x="0" y="-37070"/>
            <a:ext cx="12192000" cy="1248239"/>
          </a:xfrm>
          <a:prstGeom prst="rect">
            <a:avLst/>
          </a:prstGeom>
          <a:solidFill>
            <a:srgbClr val="C1E1FE"/>
          </a:solidFill>
          <a:ln w="12700">
            <a:miter lim="400000"/>
          </a:ln>
        </p:spPr>
        <p:txBody>
          <a:bodyPr lIns="35719" tIns="35719" rIns="35719" bIns="35719" anchor="ctr"/>
          <a:lstStyle/>
          <a:p>
            <a:pPr algn="ctr">
              <a:defRPr>
                <a:solidFill>
                  <a:srgbClr val="FFFFFF"/>
                </a:solidFill>
              </a:defRPr>
            </a:pPr>
            <a:endParaRPr sz="700">
              <a:solidFill>
                <a:srgbClr val="FFFFFF"/>
              </a:solidFill>
            </a:endParaRPr>
          </a:p>
        </p:txBody>
      </p:sp>
      <p:sp>
        <p:nvSpPr>
          <p:cNvPr id="88" name="Shape 88"/>
          <p:cNvSpPr/>
          <p:nvPr/>
        </p:nvSpPr>
        <p:spPr>
          <a:xfrm>
            <a:off x="0" y="5609763"/>
            <a:ext cx="12192000" cy="1248239"/>
          </a:xfrm>
          <a:prstGeom prst="rect">
            <a:avLst/>
          </a:prstGeom>
          <a:solidFill>
            <a:srgbClr val="FFFFFF"/>
          </a:solidFill>
          <a:ln w="12700">
            <a:miter lim="400000"/>
          </a:ln>
        </p:spPr>
        <p:txBody>
          <a:bodyPr lIns="35719" tIns="35719" rIns="35719" bIns="35719" anchor="ctr"/>
          <a:lstStyle/>
          <a:p>
            <a:pPr algn="ctr">
              <a:defRPr>
                <a:solidFill>
                  <a:srgbClr val="FFFFFF"/>
                </a:solidFill>
              </a:defRPr>
            </a:pPr>
            <a:endParaRPr sz="700">
              <a:solidFill>
                <a:srgbClr val="FFFFFF"/>
              </a:solidFill>
            </a:endParaRPr>
          </a:p>
        </p:txBody>
      </p:sp>
      <p:sp>
        <p:nvSpPr>
          <p:cNvPr id="89" name="Shape 89"/>
          <p:cNvSpPr/>
          <p:nvPr/>
        </p:nvSpPr>
        <p:spPr>
          <a:xfrm>
            <a:off x="1" y="458226"/>
            <a:ext cx="620788" cy="357188"/>
          </a:xfrm>
          <a:prstGeom prst="rect">
            <a:avLst/>
          </a:prstGeom>
          <a:solidFill>
            <a:schemeClr val="accent1">
              <a:lumMod val="75000"/>
            </a:schemeClr>
          </a:solidFill>
          <a:ln w="12700">
            <a:miter lim="400000"/>
          </a:ln>
        </p:spPr>
        <p:txBody>
          <a:bodyPr lIns="35719" tIns="35719" rIns="35719" bIns="35719" anchor="ctr"/>
          <a:lstStyle/>
          <a:p>
            <a:pPr algn="ctr">
              <a:defRPr>
                <a:solidFill>
                  <a:srgbClr val="FFFFFF"/>
                </a:solidFill>
              </a:defRPr>
            </a:pPr>
            <a:endParaRPr sz="700">
              <a:solidFill>
                <a:srgbClr val="FFFFFF"/>
              </a:solidFill>
            </a:endParaRPr>
          </a:p>
        </p:txBody>
      </p:sp>
      <p:sp>
        <p:nvSpPr>
          <p:cNvPr id="91" name="Shape 91"/>
          <p:cNvSpPr>
            <a:spLocks noGrp="1"/>
          </p:cNvSpPr>
          <p:nvPr>
            <p:ph type="body" sz="quarter" idx="13"/>
          </p:nvPr>
        </p:nvSpPr>
        <p:spPr>
          <a:xfrm>
            <a:off x="1016000" y="1889229"/>
            <a:ext cx="5080000" cy="253099"/>
          </a:xfrm>
          <a:prstGeom prst="rect">
            <a:avLst/>
          </a:prstGeom>
        </p:spPr>
        <p:txBody>
          <a:bodyPr/>
          <a:lstStyle>
            <a:lvl1pPr algn="l">
              <a:defRPr sz="1500" spc="-15">
                <a:solidFill>
                  <a:srgbClr val="07577F"/>
                </a:solidFill>
              </a:defRPr>
            </a:lvl1pPr>
          </a:lstStyle>
          <a:p>
            <a:pPr lvl="0"/>
            <a:r>
              <a:rPr lang="he-IL"/>
              <a:t>ערוך סגנונות טקסט של תבנית בסיס</a:t>
            </a:r>
          </a:p>
        </p:txBody>
      </p:sp>
      <p:sp>
        <p:nvSpPr>
          <p:cNvPr id="92" name="Shape 92"/>
          <p:cNvSpPr>
            <a:spLocks noGrp="1"/>
          </p:cNvSpPr>
          <p:nvPr>
            <p:ph type="body" sz="quarter" idx="14"/>
          </p:nvPr>
        </p:nvSpPr>
        <p:spPr>
          <a:xfrm>
            <a:off x="1016000" y="2191195"/>
            <a:ext cx="5080000" cy="1586859"/>
          </a:xfrm>
          <a:prstGeom prst="rect">
            <a:avLst/>
          </a:prstGeom>
        </p:spPr>
        <p:txBody>
          <a:bodyPr/>
          <a:lstStyle>
            <a:lvl1pPr algn="l"/>
          </a:lstStyle>
          <a:p>
            <a:pPr lvl="0"/>
            <a:r>
              <a:rPr lang="he-IL"/>
              <a:t>ערוך סגנונות טקסט של תבנית בסיס</a:t>
            </a:r>
          </a:p>
        </p:txBody>
      </p:sp>
      <p:sp>
        <p:nvSpPr>
          <p:cNvPr id="93" name="Shape 93"/>
          <p:cNvSpPr>
            <a:spLocks noGrp="1"/>
          </p:cNvSpPr>
          <p:nvPr>
            <p:ph type="body" sz="quarter" idx="15"/>
          </p:nvPr>
        </p:nvSpPr>
        <p:spPr>
          <a:xfrm>
            <a:off x="1016000" y="3935000"/>
            <a:ext cx="5080000" cy="1017001"/>
          </a:xfrm>
          <a:prstGeom prst="rect">
            <a:avLst/>
          </a:prstGeom>
        </p:spPr>
        <p:txBody>
          <a:bodyPr/>
          <a:lstStyle>
            <a:lvl1pPr algn="l"/>
          </a:lstStyle>
          <a:p>
            <a:pPr lvl="0"/>
            <a:r>
              <a:rPr lang="he-IL"/>
              <a:t>ערוך סגנונות טקסט של תבנית בסיס</a:t>
            </a:r>
          </a:p>
        </p:txBody>
      </p:sp>
      <p:sp>
        <p:nvSpPr>
          <p:cNvPr id="94" name="Shape 94"/>
          <p:cNvSpPr>
            <a:spLocks noGrp="1"/>
          </p:cNvSpPr>
          <p:nvPr>
            <p:ph type="title"/>
          </p:nvPr>
        </p:nvSpPr>
        <p:spPr>
          <a:xfrm>
            <a:off x="1016000" y="510185"/>
            <a:ext cx="10160000" cy="253273"/>
          </a:xfrm>
          <a:prstGeom prst="rect">
            <a:avLst/>
          </a:prstGeom>
        </p:spPr>
        <p:txBody>
          <a:bodyPr anchor="t"/>
          <a:lstStyle>
            <a:lvl1pPr algn="l">
              <a:lnSpc>
                <a:spcPct val="80000"/>
              </a:lnSpc>
              <a:defRPr sz="1700" spc="0">
                <a:solidFill>
                  <a:srgbClr val="FFFFFF"/>
                </a:solidFill>
              </a:defRPr>
            </a:lvl1pPr>
          </a:lstStyle>
          <a:p>
            <a:r>
              <a:rPr lang="he-IL"/>
              <a:t>לחץ כדי לערוך סגנון כותרת של תבנית בסיס</a:t>
            </a:r>
            <a:endParaRPr/>
          </a:p>
        </p:txBody>
      </p:sp>
      <p:sp>
        <p:nvSpPr>
          <p:cNvPr id="96" name="Shape 96"/>
          <p:cNvSpPr>
            <a:spLocks noGrp="1"/>
          </p:cNvSpPr>
          <p:nvPr>
            <p:ph type="pic" sz="half" idx="16"/>
          </p:nvPr>
        </p:nvSpPr>
        <p:spPr>
          <a:xfrm>
            <a:off x="6853152" y="1244914"/>
            <a:ext cx="5332707" cy="4362055"/>
          </a:xfrm>
          <a:prstGeom prst="rect">
            <a:avLst/>
          </a:prstGeom>
        </p:spPr>
        <p:txBody>
          <a:bodyPr lIns="91439" tIns="45719" rIns="91439" bIns="45719"/>
          <a:lstStyle/>
          <a:p>
            <a:r>
              <a:rPr lang="he-IL"/>
              <a:t>לחץ על הסמל כדי להוסיף תמונה</a:t>
            </a:r>
            <a:endParaRPr/>
          </a:p>
        </p:txBody>
      </p:sp>
    </p:spTree>
    <p:extLst>
      <p:ext uri="{BB962C8B-B14F-4D97-AF65-F5344CB8AC3E}">
        <p14:creationId xmlns:p14="http://schemas.microsoft.com/office/powerpoint/2010/main" val="2872733917"/>
      </p:ext>
    </p:extLst>
  </p:cSld>
  <p:clrMapOvr>
    <a:masterClrMapping/>
  </p:clrMapOvr>
  <p:transition spd="med"/>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7" name="Rectangle 6"/>
          <p:cNvSpPr/>
          <p:nvPr/>
        </p:nvSpPr>
        <p:spPr>
          <a:xfrm>
            <a:off x="-6842"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60" y="2166365"/>
            <a:ext cx="11471565" cy="1739347"/>
          </a:xfrm>
        </p:spPr>
        <p:txBody>
          <a:bodyPr tIns="45720" bIns="45720" anchor="ctr">
            <a:normAutofit/>
          </a:bodyPr>
          <a:lstStyle>
            <a:lvl1pPr algn="ctr">
              <a:lnSpc>
                <a:spcPct val="80000"/>
              </a:lnSpc>
              <a:defRPr sz="4500" spc="113" baseline="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24000" y="3996253"/>
            <a:ext cx="9144000" cy="1309255"/>
          </a:xfrm>
        </p:spPr>
        <p:txBody>
          <a:bodyPr>
            <a:normAutofit/>
          </a:bodyPr>
          <a:lstStyle>
            <a:lvl1pPr marL="0" indent="0" algn="ctr">
              <a:buNone/>
              <a:defRPr sz="1500"/>
            </a:lvl1pPr>
            <a:lvl2pPr marL="342891" indent="0" algn="ctr">
              <a:buNone/>
              <a:defRPr sz="1500"/>
            </a:lvl2pPr>
            <a:lvl3pPr marL="685783" indent="0" algn="ctr">
              <a:buNone/>
              <a:defRPr sz="1500"/>
            </a:lvl3pPr>
            <a:lvl4pPr marL="1028674" indent="0" algn="ctr">
              <a:buNone/>
              <a:defRPr sz="1500"/>
            </a:lvl4pPr>
            <a:lvl5pPr marL="1371566" indent="0" algn="ctr">
              <a:buNone/>
              <a:defRPr sz="1500"/>
            </a:lvl5pPr>
            <a:lvl6pPr marL="1714457" indent="0" algn="ctr">
              <a:buNone/>
              <a:defRPr sz="1500"/>
            </a:lvl6pPr>
            <a:lvl7pPr marL="2057349" indent="0" algn="ctr">
              <a:buNone/>
              <a:defRPr sz="1500"/>
            </a:lvl7pPr>
            <a:lvl8pPr marL="2400240" indent="0" algn="ctr">
              <a:buNone/>
              <a:defRPr sz="1500"/>
            </a:lvl8pPr>
            <a:lvl9pPr marL="2743131" indent="0" algn="ctr">
              <a:buNone/>
              <a:defRPr sz="15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prstClr val="white"/>
                </a:solidFill>
              </a:rPr>
              <a:pPr/>
              <a:t>1/22/2024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58678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prstClr val="white"/>
                </a:solidFill>
              </a:rPr>
              <a:pPr/>
              <a:t>1/22/2024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9421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7" name="Rectangle 6"/>
          <p:cNvSpPr/>
          <p:nvPr/>
        </p:nvSpPr>
        <p:spPr>
          <a:xfrm>
            <a:off x="-6842"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4500" b="0" spc="113" baseline="0">
                <a:solidFill>
                  <a:schemeClr val="bg1"/>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3191" y="4010337"/>
            <a:ext cx="10515600" cy="1174639"/>
          </a:xfrm>
        </p:spPr>
        <p:txBody>
          <a:bodyPr anchor="t">
            <a:normAutofit/>
          </a:bodyPr>
          <a:lstStyle>
            <a:lvl1pPr marL="0" indent="0" algn="ctr">
              <a:buNone/>
              <a:defRPr sz="1500">
                <a:solidFill>
                  <a:schemeClr val="tx2"/>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solidFill>
                  <a:srgbClr val="1F8094"/>
                </a:solidFill>
              </a:rPr>
              <a:pPr/>
              <a:t>1/22/2024</a:t>
            </a:fld>
            <a:endParaRPr lang="en-US" dirty="0">
              <a:solidFill>
                <a:srgbClr val="1F8094"/>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solidFill>
                <a:srgbClr val="1F8094"/>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solidFill>
                  <a:srgbClr val="1F8094"/>
                </a:solidFill>
              </a:rPr>
              <a:pPr/>
              <a:t>‹#›</a:t>
            </a:fld>
            <a:endParaRPr lang="en-US" dirty="0">
              <a:solidFill>
                <a:srgbClr val="1F8094"/>
              </a:solidFill>
            </a:endParaRPr>
          </a:p>
        </p:txBody>
      </p:sp>
    </p:spTree>
    <p:extLst>
      <p:ext uri="{BB962C8B-B14F-4D97-AF65-F5344CB8AC3E}">
        <p14:creationId xmlns:p14="http://schemas.microsoft.com/office/powerpoint/2010/main" val="72969800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1651"/>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1651"/>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solidFill>
                  <a:prstClr val="white"/>
                </a:solidFill>
              </a:rPr>
              <a:pPr/>
              <a:t>1/22/2024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92482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prstClr val="white"/>
                </a:solidFill>
              </a:rPr>
              <a:pPr/>
              <a:t>1/22/2024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24006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07008" y="1913471"/>
            <a:ext cx="4754880" cy="743095"/>
          </a:xfrm>
        </p:spPr>
        <p:txBody>
          <a:bodyPr anchor="ctr">
            <a:normAutofit/>
          </a:bodyPr>
          <a:lstStyle>
            <a:lvl1pPr marL="0" indent="0">
              <a:buNone/>
              <a:defRPr sz="1575"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207008" y="2656567"/>
            <a:ext cx="4754880" cy="3566160"/>
          </a:xfrm>
        </p:spPr>
        <p:txBody>
          <a:bodyPr/>
          <a:lstStyle>
            <a:lvl1pPr>
              <a:defRPr sz="1651"/>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231231" y="1913471"/>
            <a:ext cx="4754880" cy="743095"/>
          </a:xfrm>
        </p:spPr>
        <p:txBody>
          <a:bodyPr anchor="ctr">
            <a:normAutofit/>
          </a:bodyPr>
          <a:lstStyle>
            <a:lvl1pPr marL="0" indent="0">
              <a:buNone/>
              <a:defRPr sz="1575"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231231" y="2656564"/>
            <a:ext cx="4754880" cy="3566160"/>
          </a:xfrm>
        </p:spPr>
        <p:txBody>
          <a:bodyPr/>
          <a:lstStyle>
            <a:lvl1pPr>
              <a:defRPr sz="1651"/>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solidFill>
                  <a:prstClr val="white"/>
                </a:solidFill>
              </a:rPr>
              <a:pPr/>
              <a:t>1/22/2024</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1879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solidFill>
                  <a:prstClr val="white"/>
                </a:solidFill>
              </a:rPr>
              <a:pPr/>
              <a:t>1/22/2024</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86387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solidFill>
                  <a:prstClr val="white"/>
                </a:solidFill>
              </a:rPr>
              <a:pPr/>
              <a:t>1/22/2024</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58824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1207008" y="2120055"/>
            <a:ext cx="6126480" cy="4114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7789023" y="2147489"/>
            <a:ext cx="3200400" cy="3432319"/>
          </a:xfrm>
        </p:spPr>
        <p:txBody>
          <a:bodyPr>
            <a:normAutofit/>
          </a:bodyPr>
          <a:lstStyle>
            <a:lvl1pPr marL="0" indent="0">
              <a:lnSpc>
                <a:spcPct val="95000"/>
              </a:lnSpc>
              <a:buNone/>
              <a:defRPr sz="13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96DFF08F-DC6B-4601-B491-B0F83F6DD2DA}" type="datetimeFigureOut">
              <a:rPr lang="en-US" dirty="0">
                <a:solidFill>
                  <a:prstClr val="white"/>
                </a:solidFill>
              </a:rPr>
              <a:pPr/>
              <a:t>1/22/2024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58183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280160" y="2211495"/>
            <a:ext cx="6126480" cy="3931920"/>
          </a:xfrm>
          <a:solidFill>
            <a:schemeClr val="tx2">
              <a:lumMod val="60000"/>
              <a:lumOff val="40000"/>
            </a:schemeClr>
          </a:solidFill>
        </p:spPr>
        <p:txBody>
          <a:bodyPr tIns="365760" anchor="t"/>
          <a:lstStyle>
            <a:lvl1pPr marL="0" indent="0" algn="ctr">
              <a:buNone/>
              <a:defRPr sz="2400">
                <a:solidFill>
                  <a:schemeClr val="tx1">
                    <a:lumMod val="50000"/>
                  </a:schemeClr>
                </a:solidFill>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3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96DFF08F-DC6B-4601-B491-B0F83F6DD2DA}" type="datetimeFigureOut">
              <a:rPr lang="en-US" dirty="0">
                <a:solidFill>
                  <a:prstClr val="white"/>
                </a:solidFill>
              </a:rPr>
              <a:pPr/>
              <a:t>1/22/2024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234004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prstClr val="white"/>
                </a:solidFill>
              </a:rPr>
              <a:pPr/>
              <a:t>1/22/2024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570659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7" y="274637"/>
            <a:ext cx="2402380" cy="5897563"/>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0" y="274637"/>
            <a:ext cx="7973291" cy="5897563"/>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a:xfrm>
            <a:off x="838203" y="6422856"/>
            <a:ext cx="2743196" cy="365125"/>
          </a:xfrm>
        </p:spPr>
        <p:txBody>
          <a:bodyPr/>
          <a:lstStyle/>
          <a:p>
            <a:fld id="{96DFF08F-DC6B-4601-B491-B0F83F6DD2DA}" type="datetimeFigureOut">
              <a:rPr lang="en-US" dirty="0">
                <a:solidFill>
                  <a:prstClr val="white"/>
                </a:solidFill>
              </a:rPr>
              <a:pPr/>
              <a:t>1/22/2024</a:t>
            </a:fld>
            <a:endParaRPr lang="en-US" dirty="0">
              <a:solidFill>
                <a:prstClr val="white"/>
              </a:solidFill>
            </a:endParaRPr>
          </a:p>
        </p:txBody>
      </p:sp>
      <p:sp>
        <p:nvSpPr>
          <p:cNvPr id="5" name="Footer Placeholder 4"/>
          <p:cNvSpPr>
            <a:spLocks noGrp="1"/>
          </p:cNvSpPr>
          <p:nvPr>
            <p:ph type="ftr" sz="quarter" idx="11"/>
          </p:nvPr>
        </p:nvSpPr>
        <p:spPr>
          <a:xfrm>
            <a:off x="3776136" y="6422856"/>
            <a:ext cx="4279669" cy="3651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8073050" y="6422856"/>
            <a:ext cx="879759" cy="365125"/>
          </a:xfrm>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825092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פריסה מותאמת אישית">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274639"/>
            <a:ext cx="10972800" cy="1143000"/>
          </a:xfrm>
          <a:prstGeom prst="rect">
            <a:avLst/>
          </a:prstGeom>
        </p:spPr>
        <p:txBody>
          <a:bodyPr/>
          <a:lstStyle/>
          <a:p>
            <a:r>
              <a:rPr lang="he-IL"/>
              <a:t>לחץ כדי לערוך סגנון כותרת של תבנית בסיס</a:t>
            </a:r>
          </a:p>
        </p:txBody>
      </p:sp>
    </p:spTree>
    <p:extLst>
      <p:ext uri="{BB962C8B-B14F-4D97-AF65-F5344CB8AC3E}">
        <p14:creationId xmlns:p14="http://schemas.microsoft.com/office/powerpoint/2010/main" val="787854250"/>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8">
            <a:extLst>
              <a:ext uri="{FF2B5EF4-FFF2-40B4-BE49-F238E27FC236}">
                <a16:creationId xmlns:a16="http://schemas.microsoft.com/office/drawing/2014/main" id="{C50ADE50-A7C1-4679-B88D-6B0CF314182C}"/>
              </a:ext>
            </a:extLst>
          </p:cNvPr>
          <p:cNvGrpSpPr/>
          <p:nvPr userDrawn="1"/>
        </p:nvGrpSpPr>
        <p:grpSpPr>
          <a:xfrm>
            <a:off x="3041900" y="-3796"/>
            <a:ext cx="1221640" cy="785911"/>
            <a:chOff x="5506962" y="2186752"/>
            <a:chExt cx="687096" cy="692821"/>
          </a:xfrm>
        </p:grpSpPr>
        <p:sp>
          <p:nvSpPr>
            <p:cNvPr id="9" name="Oval 44">
              <a:extLst>
                <a:ext uri="{FF2B5EF4-FFF2-40B4-BE49-F238E27FC236}">
                  <a16:creationId xmlns:a16="http://schemas.microsoft.com/office/drawing/2014/main" id="{76CD9A82-EAA9-4C3B-8CBD-5DCEC0690342}"/>
                </a:ext>
              </a:extLst>
            </p:cNvPr>
            <p:cNvSpPr>
              <a:spLocks noChangeArrowheads="1"/>
            </p:cNvSpPr>
            <p:nvPr/>
          </p:nvSpPr>
          <p:spPr bwMode="auto">
            <a:xfrm>
              <a:off x="5506962" y="2186752"/>
              <a:ext cx="687096" cy="692821"/>
            </a:xfrm>
            <a:prstGeom prst="ellipse">
              <a:avLst/>
            </a:pr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pPr algn="l" rtl="0">
                <a:defRPr/>
              </a:pPr>
              <a:endParaRPr lang="en-GB" sz="1800">
                <a:solidFill>
                  <a:srgbClr val="282F39"/>
                </a:solidFill>
                <a:latin typeface="Calibri" panose="020F0502020204030204"/>
              </a:endParaRPr>
            </a:p>
          </p:txBody>
        </p:sp>
        <p:sp>
          <p:nvSpPr>
            <p:cNvPr id="10" name="Freeform 45">
              <a:extLst>
                <a:ext uri="{FF2B5EF4-FFF2-40B4-BE49-F238E27FC236}">
                  <a16:creationId xmlns:a16="http://schemas.microsoft.com/office/drawing/2014/main" id="{56DA3C08-EEAE-4543-ABD0-9470C863EB10}"/>
                </a:ext>
              </a:extLst>
            </p:cNvPr>
            <p:cNvSpPr>
              <a:spLocks noEditPoints="1"/>
            </p:cNvSpPr>
            <p:nvPr/>
          </p:nvSpPr>
          <p:spPr bwMode="auto">
            <a:xfrm>
              <a:off x="5662704" y="2343639"/>
              <a:ext cx="374467" cy="377902"/>
            </a:xfrm>
            <a:custGeom>
              <a:avLst/>
              <a:gdLst>
                <a:gd name="T0" fmla="*/ 260 w 299"/>
                <a:gd name="T1" fmla="*/ 0 h 299"/>
                <a:gd name="T2" fmla="*/ 40 w 299"/>
                <a:gd name="T3" fmla="*/ 0 h 299"/>
                <a:gd name="T4" fmla="*/ 0 w 299"/>
                <a:gd name="T5" fmla="*/ 40 h 299"/>
                <a:gd name="T6" fmla="*/ 0 w 299"/>
                <a:gd name="T7" fmla="*/ 150 h 299"/>
                <a:gd name="T8" fmla="*/ 0 w 299"/>
                <a:gd name="T9" fmla="*/ 260 h 299"/>
                <a:gd name="T10" fmla="*/ 39 w 299"/>
                <a:gd name="T11" fmla="*/ 299 h 299"/>
                <a:gd name="T12" fmla="*/ 260 w 299"/>
                <a:gd name="T13" fmla="*/ 299 h 299"/>
                <a:gd name="T14" fmla="*/ 299 w 299"/>
                <a:gd name="T15" fmla="*/ 260 h 299"/>
                <a:gd name="T16" fmla="*/ 299 w 299"/>
                <a:gd name="T17" fmla="*/ 40 h 299"/>
                <a:gd name="T18" fmla="*/ 260 w 299"/>
                <a:gd name="T19" fmla="*/ 0 h 299"/>
                <a:gd name="T20" fmla="*/ 236 w 299"/>
                <a:gd name="T21" fmla="*/ 34 h 299"/>
                <a:gd name="T22" fmla="*/ 265 w 299"/>
                <a:gd name="T23" fmla="*/ 64 h 299"/>
                <a:gd name="T24" fmla="*/ 236 w 299"/>
                <a:gd name="T25" fmla="*/ 93 h 299"/>
                <a:gd name="T26" fmla="*/ 207 w 299"/>
                <a:gd name="T27" fmla="*/ 63 h 299"/>
                <a:gd name="T28" fmla="*/ 236 w 299"/>
                <a:gd name="T29" fmla="*/ 34 h 299"/>
                <a:gd name="T30" fmla="*/ 150 w 299"/>
                <a:gd name="T31" fmla="*/ 92 h 299"/>
                <a:gd name="T32" fmla="*/ 208 w 299"/>
                <a:gd name="T33" fmla="*/ 150 h 299"/>
                <a:gd name="T34" fmla="*/ 149 w 299"/>
                <a:gd name="T35" fmla="*/ 208 h 299"/>
                <a:gd name="T36" fmla="*/ 92 w 299"/>
                <a:gd name="T37" fmla="*/ 149 h 299"/>
                <a:gd name="T38" fmla="*/ 150 w 299"/>
                <a:gd name="T39" fmla="*/ 92 h 299"/>
                <a:gd name="T40" fmla="*/ 265 w 299"/>
                <a:gd name="T41" fmla="*/ 248 h 299"/>
                <a:gd name="T42" fmla="*/ 247 w 299"/>
                <a:gd name="T43" fmla="*/ 265 h 299"/>
                <a:gd name="T44" fmla="*/ 150 w 299"/>
                <a:gd name="T45" fmla="*/ 265 h 299"/>
                <a:gd name="T46" fmla="*/ 52 w 299"/>
                <a:gd name="T47" fmla="*/ 265 h 299"/>
                <a:gd name="T48" fmla="*/ 34 w 299"/>
                <a:gd name="T49" fmla="*/ 248 h 299"/>
                <a:gd name="T50" fmla="*/ 34 w 299"/>
                <a:gd name="T51" fmla="*/ 138 h 299"/>
                <a:gd name="T52" fmla="*/ 46 w 299"/>
                <a:gd name="T53" fmla="*/ 126 h 299"/>
                <a:gd name="T54" fmla="*/ 58 w 299"/>
                <a:gd name="T55" fmla="*/ 140 h 299"/>
                <a:gd name="T56" fmla="*/ 131 w 299"/>
                <a:gd name="T57" fmla="*/ 240 h 299"/>
                <a:gd name="T58" fmla="*/ 238 w 299"/>
                <a:gd name="T59" fmla="*/ 176 h 299"/>
                <a:gd name="T60" fmla="*/ 240 w 299"/>
                <a:gd name="T61" fmla="*/ 133 h 299"/>
                <a:gd name="T62" fmla="*/ 245 w 299"/>
                <a:gd name="T63" fmla="*/ 126 h 299"/>
                <a:gd name="T64" fmla="*/ 265 w 299"/>
                <a:gd name="T65" fmla="*/ 146 h 299"/>
                <a:gd name="T66" fmla="*/ 265 w 299"/>
                <a:gd name="T67" fmla="*/ 24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9" h="299">
                  <a:moveTo>
                    <a:pt x="260" y="0"/>
                  </a:moveTo>
                  <a:cubicBezTo>
                    <a:pt x="187" y="0"/>
                    <a:pt x="113" y="0"/>
                    <a:pt x="40" y="0"/>
                  </a:cubicBezTo>
                  <a:cubicBezTo>
                    <a:pt x="14" y="0"/>
                    <a:pt x="0" y="14"/>
                    <a:pt x="0" y="40"/>
                  </a:cubicBezTo>
                  <a:cubicBezTo>
                    <a:pt x="0" y="76"/>
                    <a:pt x="0" y="113"/>
                    <a:pt x="0" y="150"/>
                  </a:cubicBezTo>
                  <a:cubicBezTo>
                    <a:pt x="0" y="187"/>
                    <a:pt x="0" y="223"/>
                    <a:pt x="0" y="260"/>
                  </a:cubicBezTo>
                  <a:cubicBezTo>
                    <a:pt x="0" y="285"/>
                    <a:pt x="14" y="299"/>
                    <a:pt x="39" y="299"/>
                  </a:cubicBezTo>
                  <a:cubicBezTo>
                    <a:pt x="113" y="299"/>
                    <a:pt x="186" y="299"/>
                    <a:pt x="260" y="299"/>
                  </a:cubicBezTo>
                  <a:cubicBezTo>
                    <a:pt x="286" y="299"/>
                    <a:pt x="299" y="286"/>
                    <a:pt x="299" y="260"/>
                  </a:cubicBezTo>
                  <a:cubicBezTo>
                    <a:pt x="299" y="187"/>
                    <a:pt x="299" y="113"/>
                    <a:pt x="299" y="40"/>
                  </a:cubicBezTo>
                  <a:cubicBezTo>
                    <a:pt x="299" y="14"/>
                    <a:pt x="286" y="0"/>
                    <a:pt x="260" y="0"/>
                  </a:cubicBezTo>
                  <a:close/>
                  <a:moveTo>
                    <a:pt x="236" y="34"/>
                  </a:moveTo>
                  <a:cubicBezTo>
                    <a:pt x="265" y="34"/>
                    <a:pt x="265" y="34"/>
                    <a:pt x="265" y="64"/>
                  </a:cubicBezTo>
                  <a:cubicBezTo>
                    <a:pt x="265" y="93"/>
                    <a:pt x="265" y="93"/>
                    <a:pt x="236" y="93"/>
                  </a:cubicBezTo>
                  <a:cubicBezTo>
                    <a:pt x="207" y="93"/>
                    <a:pt x="207" y="93"/>
                    <a:pt x="207" y="63"/>
                  </a:cubicBezTo>
                  <a:cubicBezTo>
                    <a:pt x="207" y="34"/>
                    <a:pt x="207" y="34"/>
                    <a:pt x="236" y="34"/>
                  </a:cubicBezTo>
                  <a:close/>
                  <a:moveTo>
                    <a:pt x="150" y="92"/>
                  </a:moveTo>
                  <a:cubicBezTo>
                    <a:pt x="181" y="92"/>
                    <a:pt x="208" y="119"/>
                    <a:pt x="208" y="150"/>
                  </a:cubicBezTo>
                  <a:cubicBezTo>
                    <a:pt x="207" y="181"/>
                    <a:pt x="180" y="208"/>
                    <a:pt x="149" y="208"/>
                  </a:cubicBezTo>
                  <a:cubicBezTo>
                    <a:pt x="118" y="207"/>
                    <a:pt x="91" y="180"/>
                    <a:pt x="92" y="149"/>
                  </a:cubicBezTo>
                  <a:cubicBezTo>
                    <a:pt x="92" y="118"/>
                    <a:pt x="119" y="92"/>
                    <a:pt x="150" y="92"/>
                  </a:cubicBezTo>
                  <a:close/>
                  <a:moveTo>
                    <a:pt x="265" y="248"/>
                  </a:moveTo>
                  <a:cubicBezTo>
                    <a:pt x="265" y="261"/>
                    <a:pt x="262" y="265"/>
                    <a:pt x="247" y="265"/>
                  </a:cubicBezTo>
                  <a:cubicBezTo>
                    <a:pt x="215" y="265"/>
                    <a:pt x="182" y="265"/>
                    <a:pt x="150" y="265"/>
                  </a:cubicBezTo>
                  <a:cubicBezTo>
                    <a:pt x="117" y="265"/>
                    <a:pt x="84" y="265"/>
                    <a:pt x="52" y="265"/>
                  </a:cubicBezTo>
                  <a:cubicBezTo>
                    <a:pt x="38" y="265"/>
                    <a:pt x="34" y="261"/>
                    <a:pt x="34" y="248"/>
                  </a:cubicBezTo>
                  <a:cubicBezTo>
                    <a:pt x="34" y="211"/>
                    <a:pt x="34" y="175"/>
                    <a:pt x="34" y="138"/>
                  </a:cubicBezTo>
                  <a:cubicBezTo>
                    <a:pt x="34" y="128"/>
                    <a:pt x="37" y="126"/>
                    <a:pt x="46" y="126"/>
                  </a:cubicBezTo>
                  <a:cubicBezTo>
                    <a:pt x="60" y="127"/>
                    <a:pt x="60" y="126"/>
                    <a:pt x="58" y="140"/>
                  </a:cubicBezTo>
                  <a:cubicBezTo>
                    <a:pt x="53" y="187"/>
                    <a:pt x="85" y="231"/>
                    <a:pt x="131" y="240"/>
                  </a:cubicBezTo>
                  <a:cubicBezTo>
                    <a:pt x="178" y="249"/>
                    <a:pt x="225" y="221"/>
                    <a:pt x="238" y="176"/>
                  </a:cubicBezTo>
                  <a:cubicBezTo>
                    <a:pt x="242" y="161"/>
                    <a:pt x="243" y="147"/>
                    <a:pt x="240" y="133"/>
                  </a:cubicBezTo>
                  <a:cubicBezTo>
                    <a:pt x="239" y="128"/>
                    <a:pt x="240" y="127"/>
                    <a:pt x="245" y="126"/>
                  </a:cubicBezTo>
                  <a:cubicBezTo>
                    <a:pt x="265" y="125"/>
                    <a:pt x="265" y="125"/>
                    <a:pt x="265" y="146"/>
                  </a:cubicBezTo>
                  <a:cubicBezTo>
                    <a:pt x="265" y="180"/>
                    <a:pt x="265" y="214"/>
                    <a:pt x="265" y="2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rtl="0">
                <a:defRPr/>
              </a:pPr>
              <a:endParaRPr lang="en-GB" sz="1800">
                <a:solidFill>
                  <a:srgbClr val="282F39"/>
                </a:solidFill>
                <a:latin typeface="Calibri" panose="020F0502020204030204"/>
              </a:endParaRPr>
            </a:p>
          </p:txBody>
        </p:sp>
      </p:grpSp>
    </p:spTree>
    <p:extLst>
      <p:ext uri="{BB962C8B-B14F-4D97-AF65-F5344CB8AC3E}">
        <p14:creationId xmlns:p14="http://schemas.microsoft.com/office/powerpoint/2010/main" val="55826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 fill="hold"/>
                                        <p:tgtEl>
                                          <p:spTgt spid="8"/>
                                        </p:tgtEl>
                                        <p:attrNameLst>
                                          <p:attrName>ppt_w</p:attrName>
                                        </p:attrNameLst>
                                      </p:cBhvr>
                                      <p:tavLst>
                                        <p:tav tm="0">
                                          <p:val>
                                            <p:fltVal val="0"/>
                                          </p:val>
                                        </p:tav>
                                        <p:tav tm="100000">
                                          <p:val>
                                            <p:strVal val="#ppt_w"/>
                                          </p:val>
                                        </p:tav>
                                      </p:tavLst>
                                    </p:anim>
                                    <p:anim calcmode="lin" valueType="num">
                                      <p:cBhvr>
                                        <p:cTn id="8" dur="200" fill="hold"/>
                                        <p:tgtEl>
                                          <p:spTgt spid="8"/>
                                        </p:tgtEl>
                                        <p:attrNameLst>
                                          <p:attrName>ppt_h</p:attrName>
                                        </p:attrNameLst>
                                      </p:cBhvr>
                                      <p:tavLst>
                                        <p:tav tm="0">
                                          <p:val>
                                            <p:fltVal val="0"/>
                                          </p:val>
                                        </p:tav>
                                        <p:tav tm="100000">
                                          <p:val>
                                            <p:strVal val="#ppt_h"/>
                                          </p:val>
                                        </p:tav>
                                      </p:tavLst>
                                    </p:anim>
                                    <p:animEffect transition="in" filter="fade">
                                      <p:cBhvr>
                                        <p:cTn id="9" dur="2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7" name="Rectangle 6"/>
          <p:cNvSpPr/>
          <p:nvPr/>
        </p:nvSpPr>
        <p:spPr>
          <a:xfrm>
            <a:off x="-6842"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1" baseline="0">
                <a:solidFill>
                  <a:schemeClr val="bg1"/>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3191" y="4010335"/>
            <a:ext cx="10515600" cy="1174639"/>
          </a:xfrm>
        </p:spPr>
        <p:txBody>
          <a:bodyPr anchor="t">
            <a:normAutofit/>
          </a:bodyPr>
          <a:lstStyle>
            <a:lvl1pPr marL="0" indent="0" algn="ctr">
              <a:buNone/>
              <a:defRPr sz="2000">
                <a:solidFill>
                  <a:schemeClr val="tx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solidFill>
                  <a:srgbClr val="1F8094"/>
                </a:solidFill>
              </a:rPr>
              <a:pPr/>
              <a:t>1/22/2024</a:t>
            </a:fld>
            <a:endParaRPr lang="en-US" dirty="0">
              <a:solidFill>
                <a:srgbClr val="1F8094"/>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solidFill>
                <a:srgbClr val="1F8094"/>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solidFill>
                  <a:srgbClr val="1F8094"/>
                </a:solidFill>
              </a:rPr>
              <a:pPr/>
              <a:t>‹#›</a:t>
            </a:fld>
            <a:endParaRPr lang="en-US" dirty="0">
              <a:solidFill>
                <a:srgbClr val="1F8094"/>
              </a:solidFill>
            </a:endParaRPr>
          </a:p>
        </p:txBody>
      </p:sp>
    </p:spTree>
    <p:extLst>
      <p:ext uri="{BB962C8B-B14F-4D97-AF65-F5344CB8AC3E}">
        <p14:creationId xmlns:p14="http://schemas.microsoft.com/office/powerpoint/2010/main" val="12194259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solidFill>
                  <a:prstClr val="white"/>
                </a:solidFill>
              </a:rPr>
              <a:pPr/>
              <a:t>1/22/2024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5228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07008" y="1913470"/>
            <a:ext cx="4754880" cy="743095"/>
          </a:xfrm>
        </p:spPr>
        <p:txBody>
          <a:bodyPr anchor="ctr">
            <a:normAutofit/>
          </a:bodyPr>
          <a:lstStyle>
            <a:lvl1pPr marL="0" indent="0">
              <a:buNone/>
              <a:defRPr sz="21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207008" y="2656567"/>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231231" y="1913470"/>
            <a:ext cx="4754880" cy="743095"/>
          </a:xfrm>
        </p:spPr>
        <p:txBody>
          <a:bodyPr anchor="ctr">
            <a:normAutofit/>
          </a:bodyPr>
          <a:lstStyle>
            <a:lvl1pPr marL="0" indent="0">
              <a:buNone/>
              <a:defRPr sz="21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231231"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solidFill>
                  <a:prstClr val="white"/>
                </a:solidFill>
              </a:rPr>
              <a:pPr/>
              <a:t>1/22/2024</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93291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solidFill>
                  <a:prstClr val="white"/>
                </a:solidFill>
              </a:rPr>
              <a:pPr/>
              <a:t>1/22/2024</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63873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solidFill>
                  <a:prstClr val="white"/>
                </a:solidFill>
              </a:rPr>
              <a:pPr/>
              <a:t>1/22/2024</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7130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1207008" y="2120055"/>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7789023" y="2147487"/>
            <a:ext cx="3200400" cy="3432319"/>
          </a:xfrm>
        </p:spPr>
        <p:txBody>
          <a:bodyPr>
            <a:normAutofit/>
          </a:bodyPr>
          <a:lstStyle>
            <a:lvl1pPr marL="0" indent="0">
              <a:lnSpc>
                <a:spcPct val="95000"/>
              </a:lnSpc>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96DFF08F-DC6B-4601-B491-B0F83F6DD2DA}" type="datetimeFigureOut">
              <a:rPr lang="en-US" dirty="0">
                <a:solidFill>
                  <a:prstClr val="white"/>
                </a:solidFill>
              </a:rPr>
              <a:pPr/>
              <a:t>1/22/2024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5243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280160" y="2211495"/>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96DFF08F-DC6B-4601-B491-B0F83F6DD2DA}" type="datetimeFigureOut">
              <a:rPr lang="en-US" dirty="0">
                <a:solidFill>
                  <a:prstClr val="white"/>
                </a:solidFill>
              </a:rPr>
              <a:pPr/>
              <a:t>1/22/2024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7484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7" name="Rectangle 6"/>
          <p:cNvSpPr/>
          <p:nvPr/>
        </p:nvSpPr>
        <p:spPr>
          <a:xfrm>
            <a:off x="483" y="176110"/>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1202266" y="6422855"/>
            <a:ext cx="3000895" cy="365125"/>
          </a:xfrm>
          <a:prstGeom prst="rect">
            <a:avLst/>
          </a:prstGeom>
        </p:spPr>
        <p:txBody>
          <a:bodyPr vert="horz" lIns="91440" tIns="45720" rIns="45720" bIns="45720" rtlCol="0" anchor="ctr"/>
          <a:lstStyle>
            <a:lvl1pPr algn="l">
              <a:defRPr sz="1051">
                <a:solidFill>
                  <a:schemeClr val="tx1"/>
                </a:solidFill>
              </a:defRPr>
            </a:lvl1pPr>
          </a:lstStyle>
          <a:p>
            <a:pPr rtl="0"/>
            <a:fld id="{96DFF08F-DC6B-4601-B491-B0F83F6DD2DA}" type="datetimeFigureOut">
              <a:rPr lang="en-US" dirty="0">
                <a:solidFill>
                  <a:prstClr val="white"/>
                </a:solidFill>
              </a:rPr>
              <a:pPr rtl="0"/>
              <a:t>1/22/2024</a:t>
            </a:fld>
            <a:endParaRPr lang="en-US" dirty="0">
              <a:solidFill>
                <a:prstClr val="white"/>
              </a:solidFill>
            </a:endParaRPr>
          </a:p>
        </p:txBody>
      </p:sp>
      <p:sp>
        <p:nvSpPr>
          <p:cNvPr id="5" name="Footer Placeholder 4"/>
          <p:cNvSpPr>
            <a:spLocks noGrp="1"/>
          </p:cNvSpPr>
          <p:nvPr>
            <p:ph type="ftr" sz="quarter" idx="3"/>
          </p:nvPr>
        </p:nvSpPr>
        <p:spPr>
          <a:xfrm>
            <a:off x="5596471" y="6422855"/>
            <a:ext cx="5044440" cy="365125"/>
          </a:xfrm>
          <a:prstGeom prst="rect">
            <a:avLst/>
          </a:prstGeom>
        </p:spPr>
        <p:txBody>
          <a:bodyPr vert="horz" lIns="91440" tIns="45720" rIns="91440" bIns="45720" rtlCol="0" anchor="ctr"/>
          <a:lstStyle>
            <a:lvl1pPr algn="r">
              <a:defRPr sz="1051">
                <a:solidFill>
                  <a:schemeClr val="tx1"/>
                </a:solidFill>
              </a:defRPr>
            </a:lvl1pPr>
          </a:lstStyle>
          <a:p>
            <a:pPr rtl="0"/>
            <a:endParaRPr lang="en-US" dirty="0">
              <a:solidFill>
                <a:prstClr val="white"/>
              </a:solidFill>
            </a:endParaRPr>
          </a:p>
        </p:txBody>
      </p:sp>
      <p:sp>
        <p:nvSpPr>
          <p:cNvPr id="6" name="Slide Number Placeholder 5"/>
          <p:cNvSpPr>
            <a:spLocks noGrp="1"/>
          </p:cNvSpPr>
          <p:nvPr>
            <p:ph type="sldNum" sz="quarter" idx="4"/>
          </p:nvPr>
        </p:nvSpPr>
        <p:spPr>
          <a:xfrm>
            <a:off x="10658927" y="6422855"/>
            <a:ext cx="946264" cy="365125"/>
          </a:xfrm>
          <a:prstGeom prst="rect">
            <a:avLst/>
          </a:prstGeom>
        </p:spPr>
        <p:txBody>
          <a:bodyPr vert="horz" lIns="45720" tIns="45720" rIns="91440" bIns="45720" rtlCol="0" anchor="ctr"/>
          <a:lstStyle>
            <a:lvl1pPr algn="l">
              <a:defRPr sz="1200" b="0">
                <a:solidFill>
                  <a:schemeClr val="tx1"/>
                </a:solidFill>
              </a:defRPr>
            </a:lvl1pPr>
          </a:lstStyle>
          <a:p>
            <a:pPr rtl="0"/>
            <a:fld id="{4FAB73BC-B049-4115-A692-8D63A059BFB8}" type="slidenum">
              <a:rPr lang="en-US" dirty="0">
                <a:solidFill>
                  <a:prstClr val="white"/>
                </a:solidFill>
              </a:rPr>
              <a:pPr rtl="0"/>
              <a:t>‹#›</a:t>
            </a:fld>
            <a:endParaRPr lang="en-US" dirty="0">
              <a:solidFill>
                <a:prstClr val="white"/>
              </a:solidFill>
            </a:endParaRPr>
          </a:p>
        </p:txBody>
      </p:sp>
    </p:spTree>
    <p:extLst>
      <p:ext uri="{BB962C8B-B14F-4D97-AF65-F5344CB8AC3E}">
        <p14:creationId xmlns:p14="http://schemas.microsoft.com/office/powerpoint/2010/main" val="5484228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377" rtl="1"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75" indent="-182875" algn="r" defTabSz="914377" rtl="1"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70" indent="-182875" algn="r" defTabSz="914377" rtl="1"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64" indent="-182875" algn="r" defTabSz="914377" rtl="1"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58" indent="-182875" algn="r" defTabSz="914377" rtl="1"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53" indent="-182875" algn="r" defTabSz="914377" rtl="1"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568" indent="-228594" algn="r" defTabSz="914377" rtl="1"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763" indent="-228594" algn="r" defTabSz="914377" rtl="1"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8959" indent="-228594" algn="r" defTabSz="914377" rtl="1"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155" indent="-228594" algn="r" defTabSz="914377" rtl="1"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r" defTabSz="914377" rtl="1" eaLnBrk="1" latinLnBrk="0" hangingPunct="1">
        <a:defRPr sz="1800" kern="1200">
          <a:solidFill>
            <a:schemeClr val="tx1"/>
          </a:solidFill>
          <a:latin typeface="+mn-lt"/>
          <a:ea typeface="+mn-ea"/>
          <a:cs typeface="+mn-cs"/>
        </a:defRPr>
      </a:lvl1pPr>
      <a:lvl2pPr marL="457189" algn="r" defTabSz="914377" rtl="1" eaLnBrk="1" latinLnBrk="0" hangingPunct="1">
        <a:defRPr sz="1800" kern="1200">
          <a:solidFill>
            <a:schemeClr val="tx1"/>
          </a:solidFill>
          <a:latin typeface="+mn-lt"/>
          <a:ea typeface="+mn-ea"/>
          <a:cs typeface="+mn-cs"/>
        </a:defRPr>
      </a:lvl2pPr>
      <a:lvl3pPr marL="914377" algn="r" defTabSz="914377" rtl="1" eaLnBrk="1" latinLnBrk="0" hangingPunct="1">
        <a:defRPr sz="1800" kern="1200">
          <a:solidFill>
            <a:schemeClr val="tx1"/>
          </a:solidFill>
          <a:latin typeface="+mn-lt"/>
          <a:ea typeface="+mn-ea"/>
          <a:cs typeface="+mn-cs"/>
        </a:defRPr>
      </a:lvl3pPr>
      <a:lvl4pPr marL="1371566" algn="r" defTabSz="914377" rtl="1" eaLnBrk="1" latinLnBrk="0" hangingPunct="1">
        <a:defRPr sz="1800" kern="1200">
          <a:solidFill>
            <a:schemeClr val="tx1"/>
          </a:solidFill>
          <a:latin typeface="+mn-lt"/>
          <a:ea typeface="+mn-ea"/>
          <a:cs typeface="+mn-cs"/>
        </a:defRPr>
      </a:lvl4pPr>
      <a:lvl5pPr marL="1828754" algn="r" defTabSz="914377" rtl="1" eaLnBrk="1" latinLnBrk="0" hangingPunct="1">
        <a:defRPr sz="1800" kern="1200">
          <a:solidFill>
            <a:schemeClr val="tx1"/>
          </a:solidFill>
          <a:latin typeface="+mn-lt"/>
          <a:ea typeface="+mn-ea"/>
          <a:cs typeface="+mn-cs"/>
        </a:defRPr>
      </a:lvl5pPr>
      <a:lvl6pPr marL="2285943" algn="r" defTabSz="914377" rtl="1" eaLnBrk="1" latinLnBrk="0" hangingPunct="1">
        <a:defRPr sz="1800" kern="1200">
          <a:solidFill>
            <a:schemeClr val="tx1"/>
          </a:solidFill>
          <a:latin typeface="+mn-lt"/>
          <a:ea typeface="+mn-ea"/>
          <a:cs typeface="+mn-cs"/>
        </a:defRPr>
      </a:lvl6pPr>
      <a:lvl7pPr marL="2743131" algn="r" defTabSz="914377" rtl="1" eaLnBrk="1" latinLnBrk="0" hangingPunct="1">
        <a:defRPr sz="1800" kern="1200">
          <a:solidFill>
            <a:schemeClr val="tx1"/>
          </a:solidFill>
          <a:latin typeface="+mn-lt"/>
          <a:ea typeface="+mn-ea"/>
          <a:cs typeface="+mn-cs"/>
        </a:defRPr>
      </a:lvl7pPr>
      <a:lvl8pPr marL="3200320" algn="r" defTabSz="914377" rtl="1" eaLnBrk="1" latinLnBrk="0" hangingPunct="1">
        <a:defRPr sz="1800" kern="1200">
          <a:solidFill>
            <a:schemeClr val="tx1"/>
          </a:solidFill>
          <a:latin typeface="+mn-lt"/>
          <a:ea typeface="+mn-ea"/>
          <a:cs typeface="+mn-cs"/>
        </a:defRPr>
      </a:lvl8pPr>
      <a:lvl9pPr marL="3657509" algn="r" defTabSz="914377"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7" name="Rectangle 6"/>
          <p:cNvSpPr/>
          <p:nvPr/>
        </p:nvSpPr>
        <p:spPr>
          <a:xfrm>
            <a:off x="483" y="176111"/>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1202269" y="6422856"/>
            <a:ext cx="3000895" cy="365125"/>
          </a:xfrm>
          <a:prstGeom prst="rect">
            <a:avLst/>
          </a:prstGeom>
        </p:spPr>
        <p:txBody>
          <a:bodyPr vert="horz" lIns="91440" tIns="45720" rIns="45720" bIns="45720" rtlCol="0" anchor="ctr"/>
          <a:lstStyle>
            <a:lvl1pPr algn="l">
              <a:defRPr sz="788">
                <a:solidFill>
                  <a:schemeClr val="tx1"/>
                </a:solidFill>
              </a:defRPr>
            </a:lvl1pPr>
          </a:lstStyle>
          <a:p>
            <a:pPr rtl="0"/>
            <a:fld id="{96DFF08F-DC6B-4601-B491-B0F83F6DD2DA}" type="datetimeFigureOut">
              <a:rPr lang="en-US" dirty="0">
                <a:solidFill>
                  <a:prstClr val="white"/>
                </a:solidFill>
              </a:rPr>
              <a:pPr rtl="0"/>
              <a:t>1/22/2024</a:t>
            </a:fld>
            <a:endParaRPr lang="en-US" dirty="0">
              <a:solidFill>
                <a:prstClr val="white"/>
              </a:solidFill>
            </a:endParaRPr>
          </a:p>
        </p:txBody>
      </p:sp>
      <p:sp>
        <p:nvSpPr>
          <p:cNvPr id="5" name="Footer Placeholder 4"/>
          <p:cNvSpPr>
            <a:spLocks noGrp="1"/>
          </p:cNvSpPr>
          <p:nvPr>
            <p:ph type="ftr" sz="quarter" idx="3"/>
          </p:nvPr>
        </p:nvSpPr>
        <p:spPr>
          <a:xfrm>
            <a:off x="5596471" y="6422856"/>
            <a:ext cx="5044440" cy="365125"/>
          </a:xfrm>
          <a:prstGeom prst="rect">
            <a:avLst/>
          </a:prstGeom>
        </p:spPr>
        <p:txBody>
          <a:bodyPr vert="horz" lIns="91440" tIns="45720" rIns="91440" bIns="45720" rtlCol="0" anchor="ctr"/>
          <a:lstStyle>
            <a:lvl1pPr algn="r">
              <a:defRPr sz="788">
                <a:solidFill>
                  <a:schemeClr val="tx1"/>
                </a:solidFill>
              </a:defRPr>
            </a:lvl1pPr>
          </a:lstStyle>
          <a:p>
            <a:pPr rtl="0"/>
            <a:endParaRPr lang="en-US" dirty="0">
              <a:solidFill>
                <a:prstClr val="white"/>
              </a:solidFill>
            </a:endParaRPr>
          </a:p>
        </p:txBody>
      </p:sp>
      <p:sp>
        <p:nvSpPr>
          <p:cNvPr id="6" name="Slide Number Placeholder 5"/>
          <p:cNvSpPr>
            <a:spLocks noGrp="1"/>
          </p:cNvSpPr>
          <p:nvPr>
            <p:ph type="sldNum" sz="quarter" idx="4"/>
          </p:nvPr>
        </p:nvSpPr>
        <p:spPr>
          <a:xfrm>
            <a:off x="10658927" y="6422856"/>
            <a:ext cx="946264" cy="365125"/>
          </a:xfrm>
          <a:prstGeom prst="rect">
            <a:avLst/>
          </a:prstGeom>
        </p:spPr>
        <p:txBody>
          <a:bodyPr vert="horz" lIns="45720" tIns="45720" rIns="91440" bIns="45720" rtlCol="0" anchor="ctr"/>
          <a:lstStyle>
            <a:lvl1pPr algn="l">
              <a:defRPr sz="900" b="0">
                <a:solidFill>
                  <a:schemeClr val="tx1"/>
                </a:solidFill>
              </a:defRPr>
            </a:lvl1pPr>
          </a:lstStyle>
          <a:p>
            <a:pPr rtl="0"/>
            <a:fld id="{4FAB73BC-B049-4115-A692-8D63A059BFB8}" type="slidenum">
              <a:rPr lang="en-US" dirty="0">
                <a:solidFill>
                  <a:prstClr val="white"/>
                </a:solidFill>
              </a:rPr>
              <a:pPr rtl="0"/>
              <a:t>‹#›</a:t>
            </a:fld>
            <a:endParaRPr lang="en-US" dirty="0">
              <a:solidFill>
                <a:prstClr val="white"/>
              </a:solidFill>
            </a:endParaRPr>
          </a:p>
        </p:txBody>
      </p:sp>
    </p:spTree>
    <p:extLst>
      <p:ext uri="{BB962C8B-B14F-4D97-AF65-F5344CB8AC3E}">
        <p14:creationId xmlns:p14="http://schemas.microsoft.com/office/powerpoint/2010/main" val="4049750587"/>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685783" rtl="1" eaLnBrk="1" latinLnBrk="0" hangingPunct="1">
        <a:lnSpc>
          <a:spcPct val="85000"/>
        </a:lnSpc>
        <a:spcBef>
          <a:spcPct val="0"/>
        </a:spcBef>
        <a:buNone/>
        <a:defRPr sz="3000" kern="1200" cap="all" baseline="0">
          <a:solidFill>
            <a:schemeClr val="bg2"/>
          </a:solidFill>
          <a:latin typeface="+mj-lt"/>
          <a:ea typeface="+mj-ea"/>
          <a:cs typeface="+mj-cs"/>
        </a:defRPr>
      </a:lvl1pPr>
    </p:titleStyle>
    <p:bodyStyle>
      <a:lvl1pPr marL="137157" indent="-137157" algn="r" defTabSz="685783" rtl="1" eaLnBrk="1" latinLnBrk="0" hangingPunct="1">
        <a:lnSpc>
          <a:spcPct val="90000"/>
        </a:lnSpc>
        <a:spcBef>
          <a:spcPts val="900"/>
        </a:spcBef>
        <a:spcAft>
          <a:spcPts val="151"/>
        </a:spcAft>
        <a:buClr>
          <a:schemeClr val="tx1"/>
        </a:buClr>
        <a:buFont typeface="Wingdings" pitchFamily="2" charset="2"/>
        <a:buChar char=""/>
        <a:defRPr sz="1651" kern="1200">
          <a:solidFill>
            <a:schemeClr val="tx1"/>
          </a:solidFill>
          <a:latin typeface="+mn-lt"/>
          <a:ea typeface="+mn-ea"/>
          <a:cs typeface="+mn-cs"/>
        </a:defRPr>
      </a:lvl1pPr>
      <a:lvl2pPr marL="308603" indent="-137157" algn="r" defTabSz="685783" rtl="1" eaLnBrk="1" latinLnBrk="0" hangingPunct="1">
        <a:lnSpc>
          <a:spcPct val="90000"/>
        </a:lnSpc>
        <a:spcBef>
          <a:spcPts val="151"/>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48" indent="-137157" algn="r" defTabSz="685783" rtl="1" eaLnBrk="1" latinLnBrk="0" hangingPunct="1">
        <a:lnSpc>
          <a:spcPct val="90000"/>
        </a:lnSpc>
        <a:spcBef>
          <a:spcPts val="151"/>
        </a:spcBef>
        <a:spcAft>
          <a:spcPts val="300"/>
        </a:spcAft>
        <a:buClr>
          <a:schemeClr val="tx1"/>
        </a:buClr>
        <a:buFont typeface="Wingdings" pitchFamily="2" charset="2"/>
        <a:buChar char=""/>
        <a:defRPr sz="1351" kern="1200">
          <a:solidFill>
            <a:schemeClr val="tx1"/>
          </a:solidFill>
          <a:latin typeface="+mn-lt"/>
          <a:ea typeface="+mn-ea"/>
          <a:cs typeface="+mn-cs"/>
        </a:defRPr>
      </a:lvl3pPr>
      <a:lvl4pPr marL="651494" indent="-137157" algn="r" defTabSz="685783" rtl="1" eaLnBrk="1" latinLnBrk="0" hangingPunct="1">
        <a:lnSpc>
          <a:spcPct val="90000"/>
        </a:lnSpc>
        <a:spcBef>
          <a:spcPts val="151"/>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39" indent="-137157" algn="r" defTabSz="685783" rtl="1" eaLnBrk="1" latinLnBrk="0" hangingPunct="1">
        <a:lnSpc>
          <a:spcPct val="90000"/>
        </a:lnSpc>
        <a:spcBef>
          <a:spcPts val="151"/>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27" indent="-171446" algn="r" defTabSz="685783" rtl="1" eaLnBrk="1" latinLnBrk="0" hangingPunct="1">
        <a:lnSpc>
          <a:spcPct val="90000"/>
        </a:lnSpc>
        <a:spcBef>
          <a:spcPts val="151"/>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23" indent="-171446" algn="r" defTabSz="685783" rtl="1" eaLnBrk="1" latinLnBrk="0" hangingPunct="1">
        <a:lnSpc>
          <a:spcPct val="90000"/>
        </a:lnSpc>
        <a:spcBef>
          <a:spcPts val="151"/>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20" indent="-171446" algn="r" defTabSz="685783" rtl="1" eaLnBrk="1" latinLnBrk="0" hangingPunct="1">
        <a:lnSpc>
          <a:spcPct val="90000"/>
        </a:lnSpc>
        <a:spcBef>
          <a:spcPts val="151"/>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17" indent="-171446" algn="r" defTabSz="685783" rtl="1" eaLnBrk="1" latinLnBrk="0" hangingPunct="1">
        <a:lnSpc>
          <a:spcPct val="90000"/>
        </a:lnSpc>
        <a:spcBef>
          <a:spcPts val="151"/>
        </a:spcBef>
        <a:spcAft>
          <a:spcPts val="300"/>
        </a:spcAft>
        <a:buClr>
          <a:schemeClr val="tx1"/>
        </a:buClr>
        <a:buFont typeface="Wingdings" pitchFamily="2" charset="2"/>
        <a:buChar char=""/>
        <a:defRPr sz="1200" kern="1200">
          <a:solidFill>
            <a:schemeClr val="tx1"/>
          </a:solidFill>
          <a:latin typeface="+mn-lt"/>
          <a:ea typeface="+mn-ea"/>
          <a:cs typeface="+mn-cs"/>
        </a:defRPr>
      </a:lvl9pPr>
    </p:bodyStyle>
    <p:otherStyle>
      <a:defPPr>
        <a:defRPr lang="en-US"/>
      </a:defPPr>
      <a:lvl1pPr marL="0" algn="r" defTabSz="685783" rtl="1" eaLnBrk="1" latinLnBrk="0" hangingPunct="1">
        <a:defRPr sz="1351" kern="1200">
          <a:solidFill>
            <a:schemeClr val="tx1"/>
          </a:solidFill>
          <a:latin typeface="+mn-lt"/>
          <a:ea typeface="+mn-ea"/>
          <a:cs typeface="+mn-cs"/>
        </a:defRPr>
      </a:lvl1pPr>
      <a:lvl2pPr marL="342891" algn="r" defTabSz="685783" rtl="1" eaLnBrk="1" latinLnBrk="0" hangingPunct="1">
        <a:defRPr sz="1351" kern="1200">
          <a:solidFill>
            <a:schemeClr val="tx1"/>
          </a:solidFill>
          <a:latin typeface="+mn-lt"/>
          <a:ea typeface="+mn-ea"/>
          <a:cs typeface="+mn-cs"/>
        </a:defRPr>
      </a:lvl2pPr>
      <a:lvl3pPr marL="685783" algn="r" defTabSz="685783" rtl="1" eaLnBrk="1" latinLnBrk="0" hangingPunct="1">
        <a:defRPr sz="1351" kern="1200">
          <a:solidFill>
            <a:schemeClr val="tx1"/>
          </a:solidFill>
          <a:latin typeface="+mn-lt"/>
          <a:ea typeface="+mn-ea"/>
          <a:cs typeface="+mn-cs"/>
        </a:defRPr>
      </a:lvl3pPr>
      <a:lvl4pPr marL="1028674" algn="r" defTabSz="685783" rtl="1" eaLnBrk="1" latinLnBrk="0" hangingPunct="1">
        <a:defRPr sz="1351" kern="1200">
          <a:solidFill>
            <a:schemeClr val="tx1"/>
          </a:solidFill>
          <a:latin typeface="+mn-lt"/>
          <a:ea typeface="+mn-ea"/>
          <a:cs typeface="+mn-cs"/>
        </a:defRPr>
      </a:lvl4pPr>
      <a:lvl5pPr marL="1371566" algn="r" defTabSz="685783" rtl="1" eaLnBrk="1" latinLnBrk="0" hangingPunct="1">
        <a:defRPr sz="1351" kern="1200">
          <a:solidFill>
            <a:schemeClr val="tx1"/>
          </a:solidFill>
          <a:latin typeface="+mn-lt"/>
          <a:ea typeface="+mn-ea"/>
          <a:cs typeface="+mn-cs"/>
        </a:defRPr>
      </a:lvl5pPr>
      <a:lvl6pPr marL="1714457" algn="r" defTabSz="685783" rtl="1" eaLnBrk="1" latinLnBrk="0" hangingPunct="1">
        <a:defRPr sz="1351" kern="1200">
          <a:solidFill>
            <a:schemeClr val="tx1"/>
          </a:solidFill>
          <a:latin typeface="+mn-lt"/>
          <a:ea typeface="+mn-ea"/>
          <a:cs typeface="+mn-cs"/>
        </a:defRPr>
      </a:lvl6pPr>
      <a:lvl7pPr marL="2057349" algn="r" defTabSz="685783" rtl="1" eaLnBrk="1" latinLnBrk="0" hangingPunct="1">
        <a:defRPr sz="1351" kern="1200">
          <a:solidFill>
            <a:schemeClr val="tx1"/>
          </a:solidFill>
          <a:latin typeface="+mn-lt"/>
          <a:ea typeface="+mn-ea"/>
          <a:cs typeface="+mn-cs"/>
        </a:defRPr>
      </a:lvl7pPr>
      <a:lvl8pPr marL="2400240" algn="r" defTabSz="685783" rtl="1" eaLnBrk="1" latinLnBrk="0" hangingPunct="1">
        <a:defRPr sz="1351" kern="1200">
          <a:solidFill>
            <a:schemeClr val="tx1"/>
          </a:solidFill>
          <a:latin typeface="+mn-lt"/>
          <a:ea typeface="+mn-ea"/>
          <a:cs typeface="+mn-cs"/>
        </a:defRPr>
      </a:lvl8pPr>
      <a:lvl9pPr marL="2743131" algn="r" defTabSz="685783" rtl="1"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3.xml"/><Relationship Id="rId5" Type="http://schemas.microsoft.com/office/2007/relationships/hdphoto" Target="../media/hdphoto1.wdp"/><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3.xml"/><Relationship Id="rId5" Type="http://schemas.openxmlformats.org/officeDocument/2006/relationships/image" Target="../media/image17.jpeg"/><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65D273A6-93F1-4D33-ABA6-3C9F72A317F1}"/>
              </a:ext>
            </a:extLst>
          </p:cNvPr>
          <p:cNvSpPr/>
          <p:nvPr/>
        </p:nvSpPr>
        <p:spPr>
          <a:xfrm>
            <a:off x="0" y="155276"/>
            <a:ext cx="12192000" cy="1631216"/>
          </a:xfrm>
          <a:prstGeom prst="rect">
            <a:avLst/>
          </a:prstGeom>
          <a:solidFill>
            <a:srgbClr val="FFFF99"/>
          </a:solidFill>
        </p:spPr>
        <p:txBody>
          <a:bodyPr wrap="square">
            <a:spAutoFit/>
          </a:bodyPr>
          <a:lstStyle/>
          <a:p>
            <a:pPr algn="ctr" rtl="0">
              <a:spcAft>
                <a:spcPct val="0"/>
              </a:spcAft>
              <a:buClr>
                <a:srgbClr val="262626"/>
              </a:buClr>
            </a:pPr>
            <a:endParaRPr lang="he-IL" altLang="he-IL" sz="2500" b="1" dirty="0">
              <a:solidFill>
                <a:schemeClr val="bg2">
                  <a:lumMod val="50000"/>
                </a:schemeClr>
              </a:solidFill>
              <a:ea typeface="Arial" charset="0"/>
            </a:endParaRPr>
          </a:p>
          <a:p>
            <a:pPr algn="ctr" rtl="0">
              <a:spcAft>
                <a:spcPct val="0"/>
              </a:spcAft>
              <a:buClr>
                <a:srgbClr val="262626"/>
              </a:buClr>
            </a:pPr>
            <a:endParaRPr lang="he-IL" altLang="he-IL" sz="2500" b="1" dirty="0">
              <a:solidFill>
                <a:schemeClr val="bg2">
                  <a:lumMod val="50000"/>
                </a:schemeClr>
              </a:solidFill>
              <a:ea typeface="Arial" charset="0"/>
            </a:endParaRPr>
          </a:p>
          <a:p>
            <a:pPr algn="ctr" rtl="0">
              <a:spcAft>
                <a:spcPct val="0"/>
              </a:spcAft>
              <a:buClr>
                <a:srgbClr val="262626"/>
              </a:buClr>
            </a:pPr>
            <a:endParaRPr lang="he-IL" altLang="he-IL" sz="2500" b="1" dirty="0">
              <a:solidFill>
                <a:schemeClr val="bg2">
                  <a:lumMod val="50000"/>
                </a:schemeClr>
              </a:solidFill>
              <a:ea typeface="Arial" charset="0"/>
            </a:endParaRPr>
          </a:p>
          <a:p>
            <a:pPr algn="ctr" rtl="0">
              <a:spcAft>
                <a:spcPct val="0"/>
              </a:spcAft>
              <a:buClr>
                <a:srgbClr val="262626"/>
              </a:buClr>
            </a:pPr>
            <a:endParaRPr lang="he-IL" altLang="he-IL" sz="2500" b="1" dirty="0">
              <a:solidFill>
                <a:schemeClr val="bg2">
                  <a:lumMod val="50000"/>
                </a:schemeClr>
              </a:solidFill>
              <a:ea typeface="Arial" charset="0"/>
            </a:endParaRPr>
          </a:p>
        </p:txBody>
      </p:sp>
      <p:sp>
        <p:nvSpPr>
          <p:cNvPr id="2" name="Title 1"/>
          <p:cNvSpPr>
            <a:spLocks noGrp="1"/>
          </p:cNvSpPr>
          <p:nvPr>
            <p:ph type="ctrTitle"/>
          </p:nvPr>
        </p:nvSpPr>
        <p:spPr>
          <a:xfrm>
            <a:off x="1" y="3895238"/>
            <a:ext cx="12000593" cy="1628855"/>
          </a:xfrm>
          <a:noFill/>
          <a:ln>
            <a:noFill/>
          </a:ln>
        </p:spPr>
        <p:txBody>
          <a:bodyPr>
            <a:noAutofit/>
          </a:bodyPr>
          <a:lstStyle/>
          <a:p>
            <a:pPr>
              <a:lnSpc>
                <a:spcPct val="100000"/>
              </a:lnSpc>
            </a:pPr>
            <a:r>
              <a:rPr lang="ar-SA" altLang="he-IL" sz="2800" b="1" dirty="0">
                <a:solidFill>
                  <a:srgbClr val="000000"/>
                </a:solidFill>
                <a:latin typeface="Calibri" panose="020F0502020204030204" pitchFamily="34" charset="0"/>
                <a:cs typeface="Calibri" panose="020F0502020204030204" pitchFamily="34" charset="0"/>
              </a:rPr>
              <a:t>درس مهارات حياتيّة للصّفوف الأولى-الثالثة</a:t>
            </a:r>
            <a:r>
              <a:rPr lang="he-IL" altLang="he-IL" sz="2800" b="1" dirty="0">
                <a:solidFill>
                  <a:srgbClr val="000000"/>
                </a:solidFill>
                <a:latin typeface="Tahoma" charset="0"/>
                <a:cs typeface="+mn-cs"/>
              </a:rPr>
              <a:t/>
            </a:r>
            <a:br>
              <a:rPr lang="he-IL" altLang="he-IL" sz="2800" b="1" dirty="0">
                <a:solidFill>
                  <a:srgbClr val="000000"/>
                </a:solidFill>
                <a:latin typeface="Tahoma" charset="0"/>
                <a:cs typeface="+mn-cs"/>
              </a:rPr>
            </a:br>
            <a:r>
              <a:rPr lang="ar-SA" altLang="he-IL" sz="3200" b="1" dirty="0">
                <a:solidFill>
                  <a:srgbClr val="000000"/>
                </a:solidFill>
                <a:latin typeface="Calibri" panose="020F0502020204030204" pitchFamily="34" charset="0"/>
                <a:cs typeface="Calibri" panose="020F0502020204030204" pitchFamily="34" charset="0"/>
              </a:rPr>
              <a:t>قضاء أوقات الفراغ بشكل مدروس، مع التأكيد على استخدام الشاشات بشكل مُتّزن</a:t>
            </a:r>
            <a:endParaRPr lang="en-US" sz="2800" dirty="0">
              <a:solidFill>
                <a:srgbClr val="000000"/>
              </a:solidFill>
              <a:cs typeface="+mn-cs"/>
            </a:endParaRPr>
          </a:p>
        </p:txBody>
      </p:sp>
      <p:sp>
        <p:nvSpPr>
          <p:cNvPr id="3" name="מלבן 2"/>
          <p:cNvSpPr/>
          <p:nvPr/>
        </p:nvSpPr>
        <p:spPr>
          <a:xfrm>
            <a:off x="805273" y="2446399"/>
            <a:ext cx="10587547" cy="861774"/>
          </a:xfrm>
          <a:prstGeom prst="rect">
            <a:avLst/>
          </a:prstGeom>
        </p:spPr>
        <p:txBody>
          <a:bodyPr wrap="square">
            <a:spAutoFit/>
          </a:bodyPr>
          <a:lstStyle/>
          <a:p>
            <a:pPr algn="ctr" rtl="0">
              <a:spcAft>
                <a:spcPct val="0"/>
              </a:spcAft>
              <a:buClr>
                <a:srgbClr val="262626"/>
              </a:buClr>
            </a:pPr>
            <a:r>
              <a:rPr lang="ar-SA" altLang="he-IL" sz="5000" b="1" dirty="0">
                <a:solidFill>
                  <a:schemeClr val="bg2">
                    <a:lumMod val="50000"/>
                  </a:schemeClr>
                </a:solidFill>
                <a:latin typeface="Calibri" panose="020F0502020204030204" pitchFamily="34" charset="0"/>
                <a:ea typeface="Arial" charset="0"/>
                <a:cs typeface="Calibri" panose="020F0502020204030204" pitchFamily="34" charset="0"/>
              </a:rPr>
              <a:t>"أوقات الفراغ"</a:t>
            </a:r>
            <a:endParaRPr lang="he-IL" altLang="he-IL" sz="5000" b="1" dirty="0">
              <a:solidFill>
                <a:schemeClr val="bg2">
                  <a:lumMod val="50000"/>
                </a:schemeClr>
              </a:solidFill>
              <a:latin typeface="Calibri" panose="020F0502020204030204" pitchFamily="34" charset="0"/>
              <a:ea typeface="Arial" charset="0"/>
              <a:cs typeface="Calibri" panose="020F0502020204030204" pitchFamily="34" charset="0"/>
            </a:endParaRPr>
          </a:p>
        </p:txBody>
      </p:sp>
      <p:pic>
        <p:nvPicPr>
          <p:cNvPr id="7" name="Picture 4" descr="Image result for â«×¡×× ××× ××¨×â¬â"/>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8144" y="84920"/>
            <a:ext cx="660347" cy="81442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064000" y="814427"/>
            <a:ext cx="3793067" cy="830997"/>
          </a:xfrm>
          <a:prstGeom prst="rect">
            <a:avLst/>
          </a:prstGeom>
          <a:noFill/>
        </p:spPr>
        <p:txBody>
          <a:bodyPr wrap="square" rtlCol="1">
            <a:spAutoFit/>
          </a:bodyPr>
          <a:lstStyle/>
          <a:p>
            <a:pPr algn="ctr" rtl="0"/>
            <a:r>
              <a:rPr lang="ar-SA" sz="1600" b="1" dirty="0">
                <a:solidFill>
                  <a:srgbClr val="002060"/>
                </a:solidFill>
                <a:latin typeface="Arial" panose="020B0604020202020204" pitchFamily="34" charset="0"/>
                <a:cs typeface="Arial" panose="020B0604020202020204" pitchFamily="34" charset="0"/>
              </a:rPr>
              <a:t>وزارة التربية والتعليم</a:t>
            </a:r>
            <a:endParaRPr lang="he-IL" sz="1600" b="1" dirty="0">
              <a:solidFill>
                <a:srgbClr val="002060"/>
              </a:solidFill>
              <a:latin typeface="Arial" panose="020B0604020202020204" pitchFamily="34" charset="0"/>
              <a:cs typeface="Arial" panose="020B0604020202020204" pitchFamily="34" charset="0"/>
            </a:endParaRPr>
          </a:p>
          <a:p>
            <a:pPr algn="ctr" rtl="0"/>
            <a:r>
              <a:rPr lang="ar-SA" sz="1600" b="1" dirty="0">
                <a:solidFill>
                  <a:srgbClr val="002060"/>
                </a:solidFill>
                <a:latin typeface="Arial" panose="020B0604020202020204" pitchFamily="34" charset="0"/>
                <a:cs typeface="Arial" panose="020B0604020202020204" pitchFamily="34" charset="0"/>
              </a:rPr>
              <a:t>الإدارة التربويّة</a:t>
            </a:r>
            <a:endParaRPr lang="he-IL" sz="1600" b="1" dirty="0">
              <a:solidFill>
                <a:srgbClr val="002060"/>
              </a:solidFill>
              <a:latin typeface="Arial" panose="020B0604020202020204" pitchFamily="34" charset="0"/>
              <a:cs typeface="Arial" panose="020B0604020202020204" pitchFamily="34" charset="0"/>
            </a:endParaRPr>
          </a:p>
          <a:p>
            <a:pPr algn="ctr" rtl="0"/>
            <a:r>
              <a:rPr lang="ar-SA" sz="1600" b="1" dirty="0">
                <a:solidFill>
                  <a:srgbClr val="002060"/>
                </a:solidFill>
                <a:latin typeface="Arial" panose="020B0604020202020204" pitchFamily="34" charset="0"/>
                <a:cs typeface="Arial" panose="020B0604020202020204" pitchFamily="34" charset="0"/>
              </a:rPr>
              <a:t>قسم كبار المسؤولين، الخدمات النفسيّة الاستشاريّة</a:t>
            </a:r>
            <a:endParaRPr lang="he-IL" sz="1600" b="1" dirty="0">
              <a:solidFill>
                <a:srgbClr val="002060"/>
              </a:solidFill>
              <a:latin typeface="Arial" panose="020B0604020202020204" pitchFamily="34" charset="0"/>
              <a:cs typeface="Arial" panose="020B0604020202020204" pitchFamily="34" charset="0"/>
            </a:endParaRPr>
          </a:p>
        </p:txBody>
      </p:sp>
      <p:grpSp>
        <p:nvGrpSpPr>
          <p:cNvPr id="12" name="קבוצה 11"/>
          <p:cNvGrpSpPr/>
          <p:nvPr/>
        </p:nvGrpSpPr>
        <p:grpSpPr>
          <a:xfrm>
            <a:off x="10171794" y="67701"/>
            <a:ext cx="1712068" cy="1609037"/>
            <a:chOff x="10288526" y="176752"/>
            <a:chExt cx="1712068" cy="1609037"/>
          </a:xfrm>
        </p:grpSpPr>
        <p:sp>
          <p:nvSpPr>
            <p:cNvPr id="10" name="אליפסה 9"/>
            <p:cNvSpPr/>
            <p:nvPr/>
          </p:nvSpPr>
          <p:spPr>
            <a:xfrm>
              <a:off x="10288526" y="176752"/>
              <a:ext cx="1712068" cy="1609037"/>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1" name="TextBox 10"/>
            <p:cNvSpPr txBox="1"/>
            <p:nvPr/>
          </p:nvSpPr>
          <p:spPr>
            <a:xfrm>
              <a:off x="10463624" y="343961"/>
              <a:ext cx="1361872" cy="846386"/>
            </a:xfrm>
            <a:prstGeom prst="rect">
              <a:avLst/>
            </a:prstGeom>
            <a:noFill/>
          </p:spPr>
          <p:txBody>
            <a:bodyPr wrap="square" rtlCol="1">
              <a:spAutoFit/>
            </a:bodyPr>
            <a:lstStyle/>
            <a:p>
              <a:pPr algn="ctr"/>
              <a:r>
                <a:rPr lang="ar-SA" sz="1050" b="1" dirty="0">
                  <a:solidFill>
                    <a:srgbClr val="002060"/>
                  </a:solidFill>
                  <a:latin typeface="Calibri" panose="020F0502020204030204" pitchFamily="34" charset="0"/>
                  <a:cs typeface="Calibri" panose="020F0502020204030204" pitchFamily="34" charset="0"/>
                </a:rPr>
                <a:t>الخدمات النفسيّة الاستشاريّة</a:t>
              </a:r>
              <a:endParaRPr lang="he-IL" sz="1050" b="1" dirty="0">
                <a:solidFill>
                  <a:srgbClr val="002060"/>
                </a:solidFill>
                <a:latin typeface="Calibri" panose="020F0502020204030204" pitchFamily="34" charset="0"/>
                <a:cs typeface="Calibri" panose="020F0502020204030204" pitchFamily="34" charset="0"/>
              </a:endParaRPr>
            </a:p>
            <a:p>
              <a:pPr algn="ctr"/>
              <a:r>
                <a:rPr lang="ar-SA" sz="1400" b="1" dirty="0">
                  <a:solidFill>
                    <a:srgbClr val="002060"/>
                  </a:solidFill>
                  <a:latin typeface="Calibri" panose="020F0502020204030204" pitchFamily="34" charset="0"/>
                  <a:cs typeface="Calibri" panose="020F0502020204030204" pitchFamily="34" charset="0"/>
                </a:rPr>
                <a:t>برنامج المهارات الحياتيّة المتجدّد</a:t>
              </a:r>
              <a:endParaRPr lang="he-IL" sz="1400" b="1" dirty="0">
                <a:solidFill>
                  <a:srgbClr val="002060"/>
                </a:solidFill>
                <a:latin typeface="Calibri" panose="020F0502020204030204" pitchFamily="34" charset="0"/>
                <a:cs typeface="Calibri" panose="020F0502020204030204" pitchFamily="34" charset="0"/>
              </a:endParaRPr>
            </a:p>
          </p:txBody>
        </p:sp>
      </p:grpSp>
      <p:pic>
        <p:nvPicPr>
          <p:cNvPr id="5" name="גרפיקה 4" descr="גל">
            <a:extLst>
              <a:ext uri="{FF2B5EF4-FFF2-40B4-BE49-F238E27FC236}">
                <a16:creationId xmlns:a16="http://schemas.microsoft.com/office/drawing/2014/main" id="{2711C5B9-C94C-438B-B221-FC209224B3B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686405" y="782111"/>
            <a:ext cx="914400" cy="914400"/>
          </a:xfrm>
          <a:prstGeom prst="rect">
            <a:avLst/>
          </a:prstGeom>
        </p:spPr>
      </p:pic>
      <p:pic>
        <p:nvPicPr>
          <p:cNvPr id="9" name="גרפיקה 8" descr="שמשיה">
            <a:extLst>
              <a:ext uri="{FF2B5EF4-FFF2-40B4-BE49-F238E27FC236}">
                <a16:creationId xmlns:a16="http://schemas.microsoft.com/office/drawing/2014/main" id="{38AA3976-A042-4988-A623-8DF2BD065D9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1086194" y="5766848"/>
            <a:ext cx="914400" cy="914400"/>
          </a:xfrm>
          <a:prstGeom prst="rect">
            <a:avLst/>
          </a:prstGeom>
        </p:spPr>
      </p:pic>
      <p:pic>
        <p:nvPicPr>
          <p:cNvPr id="14" name="גרפיקה 13" descr="שמש">
            <a:extLst>
              <a:ext uri="{FF2B5EF4-FFF2-40B4-BE49-F238E27FC236}">
                <a16:creationId xmlns:a16="http://schemas.microsoft.com/office/drawing/2014/main" id="{C0006C01-1518-4AE0-B8E1-20814544155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78653" y="415020"/>
            <a:ext cx="914400" cy="914400"/>
          </a:xfrm>
          <a:prstGeom prst="rect">
            <a:avLst/>
          </a:prstGeom>
        </p:spPr>
      </p:pic>
      <p:pic>
        <p:nvPicPr>
          <p:cNvPr id="18" name="גרפיקה 17" descr="משקפי שמש">
            <a:extLst>
              <a:ext uri="{FF2B5EF4-FFF2-40B4-BE49-F238E27FC236}">
                <a16:creationId xmlns:a16="http://schemas.microsoft.com/office/drawing/2014/main" id="{52409236-CFA3-4C60-920A-C31F76C23BC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0171794" y="6075889"/>
            <a:ext cx="914400" cy="914400"/>
          </a:xfrm>
          <a:prstGeom prst="rect">
            <a:avLst/>
          </a:prstGeom>
        </p:spPr>
      </p:pic>
      <p:pic>
        <p:nvPicPr>
          <p:cNvPr id="20" name="גרפיקה 19" descr="טלפון חכם">
            <a:extLst>
              <a:ext uri="{FF2B5EF4-FFF2-40B4-BE49-F238E27FC236}">
                <a16:creationId xmlns:a16="http://schemas.microsoft.com/office/drawing/2014/main" id="{2AEF5DD7-F0E4-4F05-9B65-2939B4B3DD0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70901" y="744494"/>
            <a:ext cx="914400" cy="914400"/>
          </a:xfrm>
          <a:prstGeom prst="rect">
            <a:avLst/>
          </a:prstGeom>
        </p:spPr>
      </p:pic>
    </p:spTree>
    <p:extLst>
      <p:ext uri="{BB962C8B-B14F-4D97-AF65-F5344CB8AC3E}">
        <p14:creationId xmlns:p14="http://schemas.microsoft.com/office/powerpoint/2010/main" val="2601960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rtlCol="0">
            <a:normAutofit/>
          </a:bodyPr>
          <a:lstStyle/>
          <a:p>
            <a:pPr algn="ctr">
              <a:defRPr/>
            </a:pPr>
            <a:r>
              <a:rPr lang="ar-SA" sz="4000" b="1" dirty="0">
                <a:solidFill>
                  <a:schemeClr val="bg2">
                    <a:lumMod val="50000"/>
                  </a:schemeClr>
                </a:solidFill>
                <a:latin typeface="Calibri" panose="020F0502020204030204" pitchFamily="34" charset="0"/>
                <a:cs typeface="Calibri" panose="020F0502020204030204" pitchFamily="34" charset="0"/>
              </a:rPr>
              <a:t>"مَن لديه وقت ليجيب؟"</a:t>
            </a:r>
            <a:endParaRPr lang="he-IL" sz="2700" b="1" dirty="0">
              <a:solidFill>
                <a:schemeClr val="bg2">
                  <a:lumMod val="50000"/>
                </a:schemeClr>
              </a:solidFill>
            </a:endParaRPr>
          </a:p>
        </p:txBody>
      </p:sp>
      <p:sp>
        <p:nvSpPr>
          <p:cNvPr id="3" name="מציין מיקום תוכן 2"/>
          <p:cNvSpPr>
            <a:spLocks noGrp="1"/>
          </p:cNvSpPr>
          <p:nvPr>
            <p:ph idx="1"/>
          </p:nvPr>
        </p:nvSpPr>
        <p:spPr>
          <a:xfrm>
            <a:off x="817588" y="2247596"/>
            <a:ext cx="10554742" cy="4326228"/>
          </a:xfrm>
          <a:ln w="28575">
            <a:solidFill>
              <a:schemeClr val="accent1">
                <a:lumMod val="50000"/>
              </a:schemeClr>
            </a:solidFill>
          </a:ln>
        </p:spPr>
        <p:txBody>
          <a:bodyPr/>
          <a:lstStyle/>
          <a:p>
            <a:pPr marL="0" indent="0" algn="ctr">
              <a:buClrTx/>
              <a:buNone/>
            </a:pPr>
            <a:r>
              <a:rPr lang="ar-JO" sz="3200" b="1" dirty="0">
                <a:solidFill>
                  <a:srgbClr val="000000"/>
                </a:solidFill>
                <a:latin typeface="Calibri" panose="020F0502020204030204" pitchFamily="34" charset="0"/>
                <a:cs typeface="Calibri" panose="020F0502020204030204" pitchFamily="34" charset="0"/>
              </a:rPr>
              <a:t>مَن منكم يضع لنفسه حدودًا وجدول مواعيد خلال أوقات الفراغ؟ لماذا هذا مهمّ بالنسبة لكم؟ </a:t>
            </a:r>
            <a:endParaRPr lang="en-US" sz="3200" dirty="0">
              <a:solidFill>
                <a:srgbClr val="000000"/>
              </a:solidFill>
              <a:latin typeface="Calibri" panose="020F0502020204030204" pitchFamily="34" charset="0"/>
              <a:cs typeface="Calibri" panose="020F0502020204030204" pitchFamily="34" charset="0"/>
            </a:endParaRPr>
          </a:p>
          <a:p>
            <a:pPr marL="0" indent="0" algn="ctr">
              <a:buClrTx/>
              <a:buNone/>
            </a:pPr>
            <a:endParaRPr lang="he-IL" dirty="0">
              <a:solidFill>
                <a:srgbClr val="000000"/>
              </a:solidFill>
            </a:endParaRPr>
          </a:p>
        </p:txBody>
      </p:sp>
      <p:pic>
        <p:nvPicPr>
          <p:cNvPr id="2" name="תמונה 1">
            <a:extLst>
              <a:ext uri="{FF2B5EF4-FFF2-40B4-BE49-F238E27FC236}">
                <a16:creationId xmlns:a16="http://schemas.microsoft.com/office/drawing/2014/main" id="{7D7D8866-A575-4D67-80B3-312DA1A35A20}"/>
              </a:ext>
            </a:extLst>
          </p:cNvPr>
          <p:cNvPicPr>
            <a:picLocks noChangeAspect="1"/>
          </p:cNvPicPr>
          <p:nvPr/>
        </p:nvPicPr>
        <p:blipFill>
          <a:blip r:embed="rId3">
            <a:duotone>
              <a:schemeClr val="accent1">
                <a:shade val="45000"/>
                <a:satMod val="135000"/>
              </a:schemeClr>
              <a:prstClr val="white"/>
            </a:duotone>
          </a:blip>
          <a:stretch>
            <a:fillRect/>
          </a:stretch>
        </p:blipFill>
        <p:spPr>
          <a:xfrm rot="21016553">
            <a:off x="2172091" y="3757978"/>
            <a:ext cx="3482049" cy="2091690"/>
          </a:xfrm>
          <a:prstGeom prst="rect">
            <a:avLst/>
          </a:prstGeom>
        </p:spPr>
      </p:pic>
      <p:pic>
        <p:nvPicPr>
          <p:cNvPr id="5" name="תמונה 4">
            <a:extLst>
              <a:ext uri="{FF2B5EF4-FFF2-40B4-BE49-F238E27FC236}">
                <a16:creationId xmlns:a16="http://schemas.microsoft.com/office/drawing/2014/main" id="{FED16D25-3A5A-4CC8-832F-529DEC7EE46F}"/>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rot="575628">
            <a:off x="7204384" y="3521759"/>
            <a:ext cx="2564130" cy="2564130"/>
          </a:xfrm>
          <a:prstGeom prst="rect">
            <a:avLst/>
          </a:prstGeom>
        </p:spPr>
      </p:pic>
    </p:spTree>
    <p:extLst>
      <p:ext uri="{BB962C8B-B14F-4D97-AF65-F5344CB8AC3E}">
        <p14:creationId xmlns:p14="http://schemas.microsoft.com/office/powerpoint/2010/main" val="2390630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rtlCol="0">
            <a:normAutofit/>
          </a:bodyPr>
          <a:lstStyle/>
          <a:p>
            <a:pPr algn="ctr">
              <a:defRPr/>
            </a:pPr>
            <a:r>
              <a:rPr lang="he-IL" sz="4800" b="1" dirty="0">
                <a:solidFill>
                  <a:schemeClr val="bg2">
                    <a:lumMod val="50000"/>
                  </a:schemeClr>
                </a:solidFill>
                <a:latin typeface="Calibri" panose="020F0502020204030204" pitchFamily="34" charset="0"/>
                <a:cs typeface="Calibri" panose="020F0502020204030204" pitchFamily="34" charset="0"/>
              </a:rPr>
              <a:t>"</a:t>
            </a:r>
            <a:r>
              <a:rPr lang="ar-SA" sz="4800" b="1" dirty="0">
                <a:solidFill>
                  <a:schemeClr val="bg2">
                    <a:lumMod val="50000"/>
                  </a:schemeClr>
                </a:solidFill>
                <a:latin typeface="Calibri" panose="020F0502020204030204" pitchFamily="34" charset="0"/>
                <a:cs typeface="Calibri" panose="020F0502020204030204" pitchFamily="34" charset="0"/>
              </a:rPr>
              <a:t>وقت اللعب" </a:t>
            </a:r>
            <a:r>
              <a:rPr lang="ar-SA" sz="2800" b="1" dirty="0">
                <a:solidFill>
                  <a:schemeClr val="bg2">
                    <a:lumMod val="50000"/>
                  </a:schemeClr>
                </a:solidFill>
                <a:latin typeface="Calibri" panose="020F0502020204030204" pitchFamily="34" charset="0"/>
                <a:cs typeface="Calibri" panose="020F0502020204030204" pitchFamily="34" charset="0"/>
              </a:rPr>
              <a:t>(افتتاحيّة للدرس، الإمكانيّة الثانية)</a:t>
            </a:r>
            <a:endParaRPr lang="he-IL" sz="2700" b="1" dirty="0">
              <a:solidFill>
                <a:schemeClr val="bg2">
                  <a:lumMod val="50000"/>
                </a:schemeClr>
              </a:solidFill>
              <a:latin typeface="Calibri" panose="020F0502020204030204" pitchFamily="34" charset="0"/>
              <a:cs typeface="Calibri" panose="020F0502020204030204" pitchFamily="34" charset="0"/>
            </a:endParaRPr>
          </a:p>
        </p:txBody>
      </p:sp>
      <p:sp>
        <p:nvSpPr>
          <p:cNvPr id="3" name="מציין מיקום תוכן 2"/>
          <p:cNvSpPr>
            <a:spLocks noGrp="1"/>
          </p:cNvSpPr>
          <p:nvPr>
            <p:ph idx="1"/>
          </p:nvPr>
        </p:nvSpPr>
        <p:spPr>
          <a:xfrm>
            <a:off x="1431973" y="2013916"/>
            <a:ext cx="9935569" cy="4114800"/>
          </a:xfrm>
        </p:spPr>
        <p:txBody>
          <a:bodyPr/>
          <a:lstStyle/>
          <a:p>
            <a:pPr marL="0" indent="0" algn="ctr">
              <a:buClrTx/>
              <a:buNone/>
            </a:pPr>
            <a:endParaRPr lang="he-IL" sz="3000" b="1" dirty="0">
              <a:solidFill>
                <a:srgbClr val="000000"/>
              </a:solidFill>
            </a:endParaRPr>
          </a:p>
          <a:p>
            <a:pPr marL="0" indent="0" algn="ctr">
              <a:buClrTx/>
              <a:buNone/>
            </a:pPr>
            <a:endParaRPr lang="he-IL" sz="3000" b="1" dirty="0">
              <a:solidFill>
                <a:srgbClr val="000000"/>
              </a:solidFill>
            </a:endParaRPr>
          </a:p>
          <a:p>
            <a:pPr marL="0" indent="0" algn="ctr">
              <a:buClrTx/>
              <a:buNone/>
            </a:pPr>
            <a:endParaRPr lang="he-IL" sz="3000" b="1" dirty="0">
              <a:solidFill>
                <a:srgbClr val="000000"/>
              </a:solidFill>
            </a:endParaRPr>
          </a:p>
        </p:txBody>
      </p:sp>
      <p:sp>
        <p:nvSpPr>
          <p:cNvPr id="8" name="תיבת טקסט 7">
            <a:extLst>
              <a:ext uri="{FF2B5EF4-FFF2-40B4-BE49-F238E27FC236}">
                <a16:creationId xmlns:a16="http://schemas.microsoft.com/office/drawing/2014/main" id="{90BFE7CF-1E64-4116-B11A-117A59389094}"/>
              </a:ext>
            </a:extLst>
          </p:cNvPr>
          <p:cNvSpPr txBox="1"/>
          <p:nvPr/>
        </p:nvSpPr>
        <p:spPr>
          <a:xfrm>
            <a:off x="6614160" y="2172619"/>
            <a:ext cx="4632960" cy="4093428"/>
          </a:xfrm>
          <a:prstGeom prst="rect">
            <a:avLst/>
          </a:prstGeom>
          <a:noFill/>
          <a:ln w="57150">
            <a:solidFill>
              <a:schemeClr val="accent1">
                <a:lumMod val="75000"/>
              </a:schemeClr>
            </a:solidFill>
          </a:ln>
        </p:spPr>
        <p:txBody>
          <a:bodyPr wrap="square" rtlCol="1">
            <a:spAutoFit/>
          </a:bodyPr>
          <a:lstStyle/>
          <a:p>
            <a:pPr algn="ctr"/>
            <a:r>
              <a:rPr lang="ar-SA" sz="3600" b="1" u="sng" dirty="0">
                <a:solidFill>
                  <a:schemeClr val="bg2">
                    <a:lumMod val="50000"/>
                  </a:schemeClr>
                </a:solidFill>
                <a:latin typeface="Calibri" panose="020F0502020204030204" pitchFamily="34" charset="0"/>
                <a:cs typeface="Calibri" panose="020F0502020204030204" pitchFamily="34" charset="0"/>
              </a:rPr>
              <a:t>الفريق أ</a:t>
            </a:r>
            <a:endParaRPr lang="he-IL" sz="3600" b="1" u="sng" dirty="0">
              <a:solidFill>
                <a:schemeClr val="bg2">
                  <a:lumMod val="50000"/>
                </a:schemeClr>
              </a:solidFill>
              <a:latin typeface="Calibri" panose="020F0502020204030204" pitchFamily="34" charset="0"/>
              <a:cs typeface="Calibri" panose="020F0502020204030204" pitchFamily="34" charset="0"/>
            </a:endParaRPr>
          </a:p>
          <a:p>
            <a:pPr algn="ctr"/>
            <a:endParaRPr lang="he-IL" sz="2800" b="1" u="sng" dirty="0">
              <a:solidFill>
                <a:schemeClr val="bg2">
                  <a:lumMod val="50000"/>
                </a:schemeClr>
              </a:solidFill>
            </a:endParaRPr>
          </a:p>
          <a:p>
            <a:pPr algn="ctr"/>
            <a:endParaRPr lang="he-IL" sz="2800" b="1" u="sng" dirty="0">
              <a:solidFill>
                <a:schemeClr val="bg2">
                  <a:lumMod val="50000"/>
                </a:schemeClr>
              </a:solidFill>
            </a:endParaRPr>
          </a:p>
          <a:p>
            <a:pPr algn="ctr"/>
            <a:endParaRPr lang="he-IL" sz="2800" b="1" u="sng" dirty="0">
              <a:solidFill>
                <a:schemeClr val="bg2">
                  <a:lumMod val="50000"/>
                </a:schemeClr>
              </a:solidFill>
            </a:endParaRPr>
          </a:p>
          <a:p>
            <a:pPr algn="ctr"/>
            <a:endParaRPr lang="he-IL" sz="2800" b="1" u="sng" dirty="0">
              <a:solidFill>
                <a:schemeClr val="bg2">
                  <a:lumMod val="50000"/>
                </a:schemeClr>
              </a:solidFill>
            </a:endParaRPr>
          </a:p>
          <a:p>
            <a:pPr algn="ctr"/>
            <a:endParaRPr lang="he-IL" sz="2800" b="1" u="sng" dirty="0">
              <a:solidFill>
                <a:schemeClr val="bg2">
                  <a:lumMod val="50000"/>
                </a:schemeClr>
              </a:solidFill>
            </a:endParaRPr>
          </a:p>
          <a:p>
            <a:endParaRPr lang="he-IL" sz="2800" dirty="0">
              <a:solidFill>
                <a:schemeClr val="bg2">
                  <a:lumMod val="50000"/>
                </a:schemeClr>
              </a:solidFill>
            </a:endParaRPr>
          </a:p>
          <a:p>
            <a:pPr algn="ctr"/>
            <a:r>
              <a:rPr lang="ar-SA" sz="2800" b="1" dirty="0">
                <a:solidFill>
                  <a:schemeClr val="bg2">
                    <a:lumMod val="50000"/>
                  </a:schemeClr>
                </a:solidFill>
                <a:latin typeface="Calibri" panose="020F0502020204030204" pitchFamily="34" charset="0"/>
                <a:cs typeface="Calibri" panose="020F0502020204030204" pitchFamily="34" charset="0"/>
              </a:rPr>
              <a:t>وقت اللعب:</a:t>
            </a:r>
            <a:r>
              <a:rPr lang="he-IL" sz="2800" b="1" dirty="0">
                <a:solidFill>
                  <a:schemeClr val="bg2">
                    <a:lumMod val="50000"/>
                  </a:schemeClr>
                </a:solidFill>
                <a:latin typeface="Calibri" panose="020F0502020204030204" pitchFamily="34" charset="0"/>
                <a:cs typeface="Calibri" panose="020F0502020204030204" pitchFamily="34" charset="0"/>
              </a:rPr>
              <a:t> </a:t>
            </a:r>
            <a:r>
              <a:rPr lang="ar-SA" sz="2800" b="1" dirty="0">
                <a:solidFill>
                  <a:schemeClr val="bg2">
                    <a:lumMod val="50000"/>
                  </a:schemeClr>
                </a:solidFill>
                <a:latin typeface="Calibri" panose="020F0502020204030204" pitchFamily="34" charset="0"/>
                <a:cs typeface="Calibri" panose="020F0502020204030204" pitchFamily="34" charset="0"/>
              </a:rPr>
              <a:t>غير محدّد</a:t>
            </a:r>
            <a:endParaRPr lang="he-IL" sz="2800" b="1" dirty="0">
              <a:solidFill>
                <a:schemeClr val="bg2">
                  <a:lumMod val="50000"/>
                </a:schemeClr>
              </a:solidFill>
              <a:latin typeface="Calibri" panose="020F0502020204030204" pitchFamily="34" charset="0"/>
              <a:cs typeface="Calibri" panose="020F0502020204030204" pitchFamily="34" charset="0"/>
            </a:endParaRPr>
          </a:p>
          <a:p>
            <a:pPr algn="ctr"/>
            <a:endParaRPr lang="he-IL" sz="2800" b="1" u="sng" dirty="0">
              <a:solidFill>
                <a:srgbClr val="C00000"/>
              </a:solidFill>
            </a:endParaRPr>
          </a:p>
        </p:txBody>
      </p:sp>
      <p:sp>
        <p:nvSpPr>
          <p:cNvPr id="11" name="תיבת טקסט 10">
            <a:extLst>
              <a:ext uri="{FF2B5EF4-FFF2-40B4-BE49-F238E27FC236}">
                <a16:creationId xmlns:a16="http://schemas.microsoft.com/office/drawing/2014/main" id="{FB3829D5-BC7A-4EDF-9115-18CB811015AF}"/>
              </a:ext>
            </a:extLst>
          </p:cNvPr>
          <p:cNvSpPr txBox="1"/>
          <p:nvPr/>
        </p:nvSpPr>
        <p:spPr>
          <a:xfrm>
            <a:off x="1111479" y="2172618"/>
            <a:ext cx="4632960" cy="4093428"/>
          </a:xfrm>
          <a:prstGeom prst="rect">
            <a:avLst/>
          </a:prstGeom>
          <a:noFill/>
          <a:ln w="57150">
            <a:solidFill>
              <a:schemeClr val="accent1">
                <a:lumMod val="75000"/>
              </a:schemeClr>
            </a:solidFill>
          </a:ln>
        </p:spPr>
        <p:txBody>
          <a:bodyPr wrap="square" rtlCol="1">
            <a:spAutoFit/>
          </a:bodyPr>
          <a:lstStyle/>
          <a:p>
            <a:pPr algn="ctr"/>
            <a:r>
              <a:rPr lang="ar-SA" sz="3600" b="1" u="sng" dirty="0">
                <a:solidFill>
                  <a:schemeClr val="bg2">
                    <a:lumMod val="50000"/>
                  </a:schemeClr>
                </a:solidFill>
                <a:latin typeface="Calibri" panose="020F0502020204030204" pitchFamily="34" charset="0"/>
                <a:cs typeface="Calibri" panose="020F0502020204030204" pitchFamily="34" charset="0"/>
              </a:rPr>
              <a:t>الفريق ب </a:t>
            </a:r>
            <a:endParaRPr lang="he-IL" sz="3600" b="1" u="sng" dirty="0">
              <a:solidFill>
                <a:schemeClr val="bg2">
                  <a:lumMod val="50000"/>
                </a:schemeClr>
              </a:solidFill>
              <a:latin typeface="Calibri" panose="020F0502020204030204" pitchFamily="34" charset="0"/>
              <a:cs typeface="Calibri" panose="020F0502020204030204" pitchFamily="34" charset="0"/>
            </a:endParaRPr>
          </a:p>
          <a:p>
            <a:pPr algn="ctr"/>
            <a:endParaRPr lang="he-IL" sz="2800" b="1" u="sng" dirty="0">
              <a:solidFill>
                <a:schemeClr val="bg2">
                  <a:lumMod val="50000"/>
                </a:schemeClr>
              </a:solidFill>
            </a:endParaRPr>
          </a:p>
          <a:p>
            <a:endParaRPr lang="he-IL" sz="2800" dirty="0">
              <a:solidFill>
                <a:schemeClr val="bg2">
                  <a:lumMod val="50000"/>
                </a:schemeClr>
              </a:solidFill>
            </a:endParaRPr>
          </a:p>
          <a:p>
            <a:endParaRPr lang="he-IL" sz="2800" dirty="0">
              <a:solidFill>
                <a:schemeClr val="bg2">
                  <a:lumMod val="50000"/>
                </a:schemeClr>
              </a:solidFill>
            </a:endParaRPr>
          </a:p>
          <a:p>
            <a:endParaRPr lang="he-IL" sz="2800" dirty="0">
              <a:solidFill>
                <a:schemeClr val="bg2">
                  <a:lumMod val="50000"/>
                </a:schemeClr>
              </a:solidFill>
            </a:endParaRPr>
          </a:p>
          <a:p>
            <a:endParaRPr lang="he-IL" sz="2800" dirty="0">
              <a:solidFill>
                <a:schemeClr val="bg2">
                  <a:lumMod val="50000"/>
                </a:schemeClr>
              </a:solidFill>
            </a:endParaRPr>
          </a:p>
          <a:p>
            <a:endParaRPr lang="he-IL" sz="2800" dirty="0">
              <a:solidFill>
                <a:schemeClr val="bg2">
                  <a:lumMod val="50000"/>
                </a:schemeClr>
              </a:solidFill>
            </a:endParaRPr>
          </a:p>
          <a:p>
            <a:pPr algn="ctr"/>
            <a:r>
              <a:rPr lang="ar-SA" sz="2800" b="1" dirty="0">
                <a:solidFill>
                  <a:schemeClr val="bg2">
                    <a:lumMod val="50000"/>
                  </a:schemeClr>
                </a:solidFill>
                <a:latin typeface="Calibri" panose="020F0502020204030204" pitchFamily="34" charset="0"/>
                <a:cs typeface="Calibri" panose="020F0502020204030204" pitchFamily="34" charset="0"/>
              </a:rPr>
              <a:t>وقت اللعب: 4 دقائق</a:t>
            </a:r>
            <a:endParaRPr lang="he-IL" sz="2800" b="1" dirty="0">
              <a:solidFill>
                <a:schemeClr val="bg2">
                  <a:lumMod val="50000"/>
                </a:schemeClr>
              </a:solidFill>
              <a:latin typeface="Calibri" panose="020F0502020204030204" pitchFamily="34" charset="0"/>
              <a:cs typeface="Calibri" panose="020F0502020204030204" pitchFamily="34" charset="0"/>
            </a:endParaRPr>
          </a:p>
          <a:p>
            <a:pPr algn="ctr"/>
            <a:endParaRPr lang="he-IL" sz="2800" b="1" u="sng" dirty="0">
              <a:solidFill>
                <a:srgbClr val="C00000"/>
              </a:solidFill>
            </a:endParaRPr>
          </a:p>
        </p:txBody>
      </p:sp>
      <p:pic>
        <p:nvPicPr>
          <p:cNvPr id="13" name="גרפיקה 12" descr="שעון חול">
            <a:extLst>
              <a:ext uri="{FF2B5EF4-FFF2-40B4-BE49-F238E27FC236}">
                <a16:creationId xmlns:a16="http://schemas.microsoft.com/office/drawing/2014/main" id="{E3BDF833-EF81-4A10-80C3-32DE9E201D4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27055" y="5090063"/>
            <a:ext cx="914400" cy="914400"/>
          </a:xfrm>
          <a:prstGeom prst="rect">
            <a:avLst/>
          </a:prstGeom>
        </p:spPr>
      </p:pic>
      <p:pic>
        <p:nvPicPr>
          <p:cNvPr id="2050" name="Picture 2" descr="Not Ludo, Game Board, Glass, Cone, Game Characte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9217" y="3004599"/>
            <a:ext cx="3782845" cy="21199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Not Ludo, Game Board, Glass, Cone, Game Characte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36536" y="2970093"/>
            <a:ext cx="3782845" cy="2119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906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rtlCol="0">
            <a:normAutofit/>
          </a:bodyPr>
          <a:lstStyle/>
          <a:p>
            <a:pPr algn="ctr">
              <a:defRPr/>
            </a:pPr>
            <a:r>
              <a:rPr lang="ar-SA" sz="4800" b="1" dirty="0">
                <a:solidFill>
                  <a:schemeClr val="bg2">
                    <a:lumMod val="50000"/>
                  </a:schemeClr>
                </a:solidFill>
                <a:latin typeface="Calibri" panose="020F0502020204030204" pitchFamily="34" charset="0"/>
                <a:cs typeface="Calibri" panose="020F0502020204030204" pitchFamily="34" charset="0"/>
              </a:rPr>
              <a:t>"وقت اللعب"</a:t>
            </a:r>
            <a:endParaRPr lang="he-IL" sz="3200" b="1" dirty="0">
              <a:solidFill>
                <a:srgbClr val="C00000"/>
              </a:solidFill>
              <a:latin typeface="Calibri" panose="020F0502020204030204" pitchFamily="34" charset="0"/>
              <a:cs typeface="Calibri" panose="020F0502020204030204" pitchFamily="34" charset="0"/>
            </a:endParaRPr>
          </a:p>
        </p:txBody>
      </p:sp>
      <p:sp>
        <p:nvSpPr>
          <p:cNvPr id="3" name="מציין מיקום תוכן 2"/>
          <p:cNvSpPr>
            <a:spLocks noGrp="1"/>
          </p:cNvSpPr>
          <p:nvPr>
            <p:ph idx="1"/>
          </p:nvPr>
        </p:nvSpPr>
        <p:spPr>
          <a:xfrm>
            <a:off x="384576" y="1894840"/>
            <a:ext cx="11422847" cy="4678984"/>
          </a:xfrm>
          <a:ln w="28575">
            <a:noFill/>
          </a:ln>
        </p:spPr>
        <p:txBody>
          <a:bodyPr>
            <a:noAutofit/>
          </a:bodyPr>
          <a:lstStyle/>
          <a:p>
            <a:pPr marL="0" lvl="0" indent="0" algn="ctr" defTabSz="914400">
              <a:lnSpc>
                <a:spcPct val="100000"/>
              </a:lnSpc>
              <a:spcBef>
                <a:spcPts val="0"/>
              </a:spcBef>
              <a:spcAft>
                <a:spcPts val="0"/>
              </a:spcAft>
              <a:buClr>
                <a:schemeClr val="accent1">
                  <a:lumMod val="50000"/>
                </a:schemeClr>
              </a:buClr>
              <a:buNone/>
              <a:defRPr/>
            </a:pPr>
            <a:r>
              <a:rPr lang="ar-SA" sz="3200" b="1" dirty="0">
                <a:solidFill>
                  <a:srgbClr val="000000"/>
                </a:solidFill>
                <a:latin typeface="Calibri" panose="020F0502020204030204" pitchFamily="34" charset="0"/>
                <a:ea typeface="Tahoma" panose="020B0604030504040204" pitchFamily="34" charset="0"/>
                <a:cs typeface="Calibri" panose="020F0502020204030204" pitchFamily="34" charset="0"/>
              </a:rPr>
              <a:t>أسئلة في أعقاب اللعبة: </a:t>
            </a:r>
            <a:endParaRPr lang="he-IL" sz="3200" b="1" dirty="0">
              <a:solidFill>
                <a:srgbClr val="000000"/>
              </a:solidFill>
              <a:latin typeface="Calibri" panose="020F0502020204030204" pitchFamily="34" charset="0"/>
              <a:ea typeface="Tahoma" panose="020B0604030504040204" pitchFamily="34" charset="0"/>
              <a:cs typeface="Calibri" panose="020F0502020204030204" pitchFamily="34" charset="0"/>
            </a:endParaRPr>
          </a:p>
          <a:p>
            <a:pPr marL="0" indent="0">
              <a:buClr>
                <a:schemeClr val="accent1">
                  <a:lumMod val="50000"/>
                </a:schemeClr>
              </a:buClr>
              <a:buNone/>
            </a:pPr>
            <a:endParaRPr lang="he-IL" sz="3200" u="sng" dirty="0">
              <a:solidFill>
                <a:srgbClr val="000000"/>
              </a:solidFill>
              <a:latin typeface="Calibri" panose="020F0502020204030204" pitchFamily="34" charset="0"/>
              <a:cs typeface="Calibri" panose="020F0502020204030204" pitchFamily="34" charset="0"/>
            </a:endParaRPr>
          </a:p>
          <a:p>
            <a:r>
              <a:rPr lang="ar-JO" sz="2800" u="sng" dirty="0">
                <a:solidFill>
                  <a:srgbClr val="000000"/>
                </a:solidFill>
                <a:latin typeface="Calibri" panose="020F0502020204030204" pitchFamily="34" charset="0"/>
                <a:cs typeface="Calibri" panose="020F0502020204030204" pitchFamily="34" charset="0"/>
              </a:rPr>
              <a:t>أسئلة </a:t>
            </a:r>
            <a:r>
              <a:rPr lang="ar-SA" sz="2800" u="sng" dirty="0">
                <a:solidFill>
                  <a:srgbClr val="000000"/>
                </a:solidFill>
                <a:latin typeface="Calibri" panose="020F0502020204030204" pitchFamily="34" charset="0"/>
                <a:cs typeface="Calibri" panose="020F0502020204030204" pitchFamily="34" charset="0"/>
              </a:rPr>
              <a:t>تُطرح على التلاميذ</a:t>
            </a:r>
            <a:r>
              <a:rPr lang="ar-JO" sz="2800" u="sng" dirty="0">
                <a:solidFill>
                  <a:srgbClr val="000000"/>
                </a:solidFill>
                <a:latin typeface="Calibri" panose="020F0502020204030204" pitchFamily="34" charset="0"/>
                <a:cs typeface="Calibri" panose="020F0502020204030204" pitchFamily="34" charset="0"/>
              </a:rPr>
              <a:t> المشاهدين:</a:t>
            </a:r>
            <a:endParaRPr lang="en-US" sz="2800" dirty="0">
              <a:solidFill>
                <a:srgbClr val="000000"/>
              </a:solidFill>
              <a:latin typeface="Calibri" panose="020F0502020204030204" pitchFamily="34" charset="0"/>
              <a:cs typeface="Calibri" panose="020F0502020204030204" pitchFamily="34" charset="0"/>
            </a:endParaRPr>
          </a:p>
          <a:p>
            <a:r>
              <a:rPr lang="ar-JO" sz="2800" b="1" dirty="0">
                <a:solidFill>
                  <a:srgbClr val="000000"/>
                </a:solidFill>
                <a:latin typeface="Calibri" panose="020F0502020204030204" pitchFamily="34" charset="0"/>
                <a:cs typeface="Calibri" panose="020F0502020204030204" pitchFamily="34" charset="0"/>
              </a:rPr>
              <a:t>ماذا رأيتم وسمعتم خلال مشاهدة ال</a:t>
            </a:r>
            <a:r>
              <a:rPr lang="ar-SY" sz="2800" b="1" dirty="0">
                <a:solidFill>
                  <a:srgbClr val="000000"/>
                </a:solidFill>
                <a:latin typeface="Calibri" panose="020F0502020204030204" pitchFamily="34" charset="0"/>
                <a:cs typeface="Calibri" panose="020F0502020204030204" pitchFamily="34" charset="0"/>
              </a:rPr>
              <a:t>تلاميذ</a:t>
            </a:r>
            <a:r>
              <a:rPr lang="ar-JO" sz="2800" b="1" dirty="0">
                <a:solidFill>
                  <a:srgbClr val="000000"/>
                </a:solidFill>
                <a:latin typeface="Calibri" panose="020F0502020204030204" pitchFamily="34" charset="0"/>
                <a:cs typeface="Calibri" panose="020F0502020204030204" pitchFamily="34" charset="0"/>
              </a:rPr>
              <a:t> الذين لعبوا؟</a:t>
            </a:r>
            <a:endParaRPr lang="en-US" sz="2800" b="1" dirty="0">
              <a:solidFill>
                <a:srgbClr val="000000"/>
              </a:solidFill>
              <a:latin typeface="Calibri" panose="020F0502020204030204" pitchFamily="34" charset="0"/>
              <a:cs typeface="Calibri" panose="020F0502020204030204" pitchFamily="34" charset="0"/>
            </a:endParaRPr>
          </a:p>
          <a:p>
            <a:pPr lvl="0"/>
            <a:r>
              <a:rPr lang="ar-JO" sz="2800" b="1" dirty="0">
                <a:solidFill>
                  <a:srgbClr val="000000"/>
                </a:solidFill>
                <a:latin typeface="Calibri" panose="020F0502020204030204" pitchFamily="34" charset="0"/>
                <a:cs typeface="Calibri" panose="020F0502020204030204" pitchFamily="34" charset="0"/>
              </a:rPr>
              <a:t>ماذا شعر ال</a:t>
            </a:r>
            <a:r>
              <a:rPr lang="ar-SA" sz="2800" b="1" dirty="0">
                <a:solidFill>
                  <a:srgbClr val="000000"/>
                </a:solidFill>
                <a:latin typeface="Calibri" panose="020F0502020204030204" pitchFamily="34" charset="0"/>
                <a:cs typeface="Calibri" panose="020F0502020204030204" pitchFamily="34" charset="0"/>
              </a:rPr>
              <a:t>تلاميذ خلال اللعبة حسب رأيكم؟</a:t>
            </a:r>
            <a:r>
              <a:rPr lang="ar-JO" sz="2800" b="1" dirty="0">
                <a:solidFill>
                  <a:srgbClr val="000000"/>
                </a:solidFill>
                <a:latin typeface="Calibri" panose="020F0502020204030204" pitchFamily="34" charset="0"/>
                <a:cs typeface="Calibri" panose="020F0502020204030204" pitchFamily="34" charset="0"/>
              </a:rPr>
              <a:t> </a:t>
            </a:r>
            <a:endParaRPr lang="en-US" sz="2800" dirty="0">
              <a:solidFill>
                <a:srgbClr val="000000"/>
              </a:solidFill>
              <a:latin typeface="Calibri" panose="020F0502020204030204" pitchFamily="34" charset="0"/>
              <a:cs typeface="Calibri" panose="020F0502020204030204" pitchFamily="34" charset="0"/>
            </a:endParaRPr>
          </a:p>
          <a:p>
            <a:pPr lvl="0"/>
            <a:r>
              <a:rPr lang="ar-JO" sz="2800" b="1" dirty="0">
                <a:solidFill>
                  <a:srgbClr val="000000"/>
                </a:solidFill>
                <a:latin typeface="Calibri" panose="020F0502020204030204" pitchFamily="34" charset="0"/>
                <a:cs typeface="Calibri" panose="020F0502020204030204" pitchFamily="34" charset="0"/>
              </a:rPr>
              <a:t>مَن واجه صعوبة أكبر في التوقّف عن اللعب؟ لماذا؟</a:t>
            </a:r>
            <a:endParaRPr lang="en-US" sz="3200" dirty="0">
              <a:solidFill>
                <a:srgbClr val="000000"/>
              </a:solidFill>
              <a:latin typeface="Calibri" panose="020F0502020204030204" pitchFamily="34" charset="0"/>
              <a:cs typeface="Calibri" panose="020F0502020204030204" pitchFamily="34" charset="0"/>
            </a:endParaRPr>
          </a:p>
        </p:txBody>
      </p:sp>
      <p:pic>
        <p:nvPicPr>
          <p:cNvPr id="3074" name="Picture 2" descr="Speech, Bubble, Shape, Text, Chat, Speak, Talk, Mess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947" y="3720172"/>
            <a:ext cx="2855639" cy="2605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088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rtlCol="0">
            <a:normAutofit/>
          </a:bodyPr>
          <a:lstStyle/>
          <a:p>
            <a:pPr algn="ctr">
              <a:defRPr/>
            </a:pPr>
            <a:r>
              <a:rPr lang="ar-SA" sz="4800" b="1" dirty="0">
                <a:solidFill>
                  <a:schemeClr val="bg2">
                    <a:lumMod val="50000"/>
                  </a:schemeClr>
                </a:solidFill>
                <a:latin typeface="Calibri" panose="020F0502020204030204" pitchFamily="34" charset="0"/>
                <a:cs typeface="Calibri" panose="020F0502020204030204" pitchFamily="34" charset="0"/>
              </a:rPr>
              <a:t>"وقت اللعب"</a:t>
            </a:r>
            <a:endParaRPr lang="he-IL" sz="3200" b="1" dirty="0">
              <a:solidFill>
                <a:srgbClr val="C00000"/>
              </a:solidFill>
              <a:latin typeface="Calibri" panose="020F0502020204030204" pitchFamily="34" charset="0"/>
              <a:cs typeface="Calibri" panose="020F0502020204030204" pitchFamily="34" charset="0"/>
            </a:endParaRPr>
          </a:p>
        </p:txBody>
      </p:sp>
      <p:sp>
        <p:nvSpPr>
          <p:cNvPr id="3" name="מציין מיקום תוכן 2"/>
          <p:cNvSpPr>
            <a:spLocks noGrp="1"/>
          </p:cNvSpPr>
          <p:nvPr>
            <p:ph idx="1"/>
          </p:nvPr>
        </p:nvSpPr>
        <p:spPr>
          <a:xfrm>
            <a:off x="384576" y="1894840"/>
            <a:ext cx="11422847" cy="4678984"/>
          </a:xfrm>
          <a:ln w="28575">
            <a:noFill/>
          </a:ln>
        </p:spPr>
        <p:txBody>
          <a:bodyPr>
            <a:noAutofit/>
          </a:bodyPr>
          <a:lstStyle/>
          <a:p>
            <a:pPr marL="0" lvl="0" indent="0" algn="ctr" defTabSz="914400">
              <a:lnSpc>
                <a:spcPct val="100000"/>
              </a:lnSpc>
              <a:spcBef>
                <a:spcPts val="0"/>
              </a:spcBef>
              <a:spcAft>
                <a:spcPts val="0"/>
              </a:spcAft>
              <a:buClr>
                <a:schemeClr val="accent1">
                  <a:lumMod val="50000"/>
                </a:schemeClr>
              </a:buClr>
              <a:buNone/>
              <a:defRPr/>
            </a:pPr>
            <a:r>
              <a:rPr lang="ar-SA" sz="3200" b="1" dirty="0">
                <a:solidFill>
                  <a:srgbClr val="000000"/>
                </a:solidFill>
                <a:latin typeface="Calibri" panose="020F0502020204030204" pitchFamily="34" charset="0"/>
                <a:ea typeface="Tahoma" panose="020B0604030504040204" pitchFamily="34" charset="0"/>
                <a:cs typeface="Calibri" panose="020F0502020204030204" pitchFamily="34" charset="0"/>
              </a:rPr>
              <a:t>أسئلة في أعقاب اللعبة: </a:t>
            </a:r>
            <a:endParaRPr lang="he-IL" sz="3200" b="1" dirty="0">
              <a:solidFill>
                <a:srgbClr val="000000"/>
              </a:solidFill>
              <a:latin typeface="Calibri" panose="020F0502020204030204" pitchFamily="34" charset="0"/>
              <a:ea typeface="Tahoma" panose="020B0604030504040204" pitchFamily="34" charset="0"/>
              <a:cs typeface="Calibri" panose="020F0502020204030204" pitchFamily="34" charset="0"/>
            </a:endParaRPr>
          </a:p>
          <a:p>
            <a:pPr marL="0" lvl="0" indent="0" algn="ctr" defTabSz="914400">
              <a:lnSpc>
                <a:spcPct val="100000"/>
              </a:lnSpc>
              <a:spcBef>
                <a:spcPts val="0"/>
              </a:spcBef>
              <a:spcAft>
                <a:spcPts val="0"/>
              </a:spcAft>
              <a:buClr>
                <a:schemeClr val="accent1">
                  <a:lumMod val="50000"/>
                </a:schemeClr>
              </a:buClr>
              <a:buNone/>
              <a:defRPr/>
            </a:pPr>
            <a:endParaRPr lang="he-IL" sz="2800" b="1" dirty="0">
              <a:solidFill>
                <a:srgbClr val="000000"/>
              </a:solidFill>
              <a:latin typeface="Tahoma" panose="020B0604030504040204" pitchFamily="34" charset="0"/>
              <a:ea typeface="Tahoma" panose="020B0604030504040204" pitchFamily="34" charset="0"/>
            </a:endParaRPr>
          </a:p>
          <a:p>
            <a:pPr marL="0" indent="0">
              <a:buNone/>
            </a:pPr>
            <a:r>
              <a:rPr lang="ar-JO" u="sng" dirty="0">
                <a:solidFill>
                  <a:srgbClr val="000000"/>
                </a:solidFill>
                <a:latin typeface="Calibri" panose="020F0502020204030204" pitchFamily="34" charset="0"/>
                <a:cs typeface="Calibri" panose="020F0502020204030204" pitchFamily="34" charset="0"/>
              </a:rPr>
              <a:t>أسئلة </a:t>
            </a:r>
            <a:r>
              <a:rPr lang="ar-SA" u="sng" dirty="0">
                <a:solidFill>
                  <a:srgbClr val="000000"/>
                </a:solidFill>
                <a:latin typeface="Calibri" panose="020F0502020204030204" pitchFamily="34" charset="0"/>
                <a:cs typeface="Calibri" panose="020F0502020204030204" pitchFamily="34" charset="0"/>
              </a:rPr>
              <a:t>تُطرح على التلاميذ </a:t>
            </a:r>
            <a:r>
              <a:rPr lang="ar-JO" u="sng" dirty="0">
                <a:solidFill>
                  <a:srgbClr val="000000"/>
                </a:solidFill>
                <a:latin typeface="Calibri" panose="020F0502020204030204" pitchFamily="34" charset="0"/>
                <a:cs typeface="Calibri" panose="020F0502020204030204" pitchFamily="34" charset="0"/>
              </a:rPr>
              <a:t>الذين شاركوا في اللعب:</a:t>
            </a:r>
            <a:endParaRPr lang="en-US" dirty="0">
              <a:solidFill>
                <a:srgbClr val="000000"/>
              </a:solidFill>
              <a:latin typeface="Calibri" panose="020F0502020204030204" pitchFamily="34" charset="0"/>
              <a:cs typeface="Calibri" panose="020F0502020204030204" pitchFamily="34" charset="0"/>
            </a:endParaRPr>
          </a:p>
          <a:p>
            <a:r>
              <a:rPr lang="ar-JO" b="1" dirty="0">
                <a:solidFill>
                  <a:srgbClr val="000000"/>
                </a:solidFill>
                <a:latin typeface="Calibri" panose="020F0502020204030204" pitchFamily="34" charset="0"/>
                <a:cs typeface="Calibri" panose="020F0502020204030204" pitchFamily="34" charset="0"/>
              </a:rPr>
              <a:t>ماذا شعرتم خلال اللعب؟</a:t>
            </a:r>
            <a:endParaRPr lang="en-US" dirty="0">
              <a:solidFill>
                <a:srgbClr val="000000"/>
              </a:solidFill>
              <a:latin typeface="Calibri" panose="020F0502020204030204" pitchFamily="34" charset="0"/>
              <a:cs typeface="Calibri" panose="020F0502020204030204" pitchFamily="34" charset="0"/>
            </a:endParaRPr>
          </a:p>
          <a:p>
            <a:r>
              <a:rPr lang="ar-JO" b="1" dirty="0">
                <a:solidFill>
                  <a:srgbClr val="000000"/>
                </a:solidFill>
                <a:latin typeface="Calibri" panose="020F0502020204030204" pitchFamily="34" charset="0"/>
                <a:cs typeface="Calibri" panose="020F0502020204030204" pitchFamily="34" charset="0"/>
              </a:rPr>
              <a:t>ي</a:t>
            </a:r>
            <a:r>
              <a:rPr lang="ar-SA" b="1" dirty="0">
                <a:solidFill>
                  <a:srgbClr val="000000"/>
                </a:solidFill>
                <a:latin typeface="Calibri" panose="020F0502020204030204" pitchFamily="34" charset="0"/>
                <a:cs typeface="Calibri" panose="020F0502020204030204" pitchFamily="34" charset="0"/>
              </a:rPr>
              <a:t>ُ</a:t>
            </a:r>
            <a:r>
              <a:rPr lang="ar-JO" b="1" dirty="0">
                <a:solidFill>
                  <a:srgbClr val="000000"/>
                </a:solidFill>
                <a:latin typeface="Calibri" panose="020F0502020204030204" pitchFamily="34" charset="0"/>
                <a:cs typeface="Calibri" panose="020F0502020204030204" pitchFamily="34" charset="0"/>
              </a:rPr>
              <a:t>طرح هذا السؤال على ال</a:t>
            </a:r>
            <a:r>
              <a:rPr lang="ar-SA" b="1" dirty="0">
                <a:solidFill>
                  <a:srgbClr val="000000"/>
                </a:solidFill>
                <a:latin typeface="Calibri" panose="020F0502020204030204" pitchFamily="34" charset="0"/>
                <a:cs typeface="Calibri" panose="020F0502020204030204" pitchFamily="34" charset="0"/>
              </a:rPr>
              <a:t>فريق</a:t>
            </a:r>
            <a:r>
              <a:rPr lang="ar-JO" b="1" dirty="0">
                <a:solidFill>
                  <a:srgbClr val="000000"/>
                </a:solidFill>
                <a:latin typeface="Calibri" panose="020F0502020204030204" pitchFamily="34" charset="0"/>
                <a:cs typeface="Calibri" panose="020F0502020204030204" pitchFamily="34" charset="0"/>
              </a:rPr>
              <a:t> الذي استخدم الساعة الرمليّة: هل واجهتم صعوبة في التوقّف عن اللعب؟ ما الذي ساعدكم؟</a:t>
            </a:r>
            <a:endParaRPr lang="en-US" dirty="0">
              <a:solidFill>
                <a:srgbClr val="000000"/>
              </a:solidFill>
              <a:latin typeface="Calibri" panose="020F0502020204030204" pitchFamily="34" charset="0"/>
              <a:cs typeface="Calibri" panose="020F0502020204030204" pitchFamily="34" charset="0"/>
            </a:endParaRPr>
          </a:p>
          <a:p>
            <a:r>
              <a:rPr lang="ar-JO" b="1" dirty="0">
                <a:solidFill>
                  <a:srgbClr val="000000"/>
                </a:solidFill>
                <a:latin typeface="Calibri" panose="020F0502020204030204" pitchFamily="34" charset="0"/>
                <a:cs typeface="Calibri" panose="020F0502020204030204" pitchFamily="34" charset="0"/>
              </a:rPr>
              <a:t>ي</a:t>
            </a:r>
            <a:r>
              <a:rPr lang="ar-SA" b="1" dirty="0">
                <a:solidFill>
                  <a:srgbClr val="000000"/>
                </a:solidFill>
                <a:latin typeface="Calibri" panose="020F0502020204030204" pitchFamily="34" charset="0"/>
                <a:cs typeface="Calibri" panose="020F0502020204030204" pitchFamily="34" charset="0"/>
              </a:rPr>
              <a:t>ُ</a:t>
            </a:r>
            <a:r>
              <a:rPr lang="ar-JO" b="1" dirty="0">
                <a:solidFill>
                  <a:srgbClr val="000000"/>
                </a:solidFill>
                <a:latin typeface="Calibri" panose="020F0502020204030204" pitchFamily="34" charset="0"/>
                <a:cs typeface="Calibri" panose="020F0502020204030204" pitchFamily="34" charset="0"/>
              </a:rPr>
              <a:t>طرح هذا السؤال على ال</a:t>
            </a:r>
            <a:r>
              <a:rPr lang="ar-SA" b="1" dirty="0">
                <a:solidFill>
                  <a:srgbClr val="000000"/>
                </a:solidFill>
                <a:latin typeface="Calibri" panose="020F0502020204030204" pitchFamily="34" charset="0"/>
                <a:cs typeface="Calibri" panose="020F0502020204030204" pitchFamily="34" charset="0"/>
              </a:rPr>
              <a:t>فريق</a:t>
            </a:r>
            <a:r>
              <a:rPr lang="ar-JO" b="1" dirty="0">
                <a:solidFill>
                  <a:srgbClr val="000000"/>
                </a:solidFill>
                <a:latin typeface="Calibri" panose="020F0502020204030204" pitchFamily="34" charset="0"/>
                <a:cs typeface="Calibri" panose="020F0502020204030204" pitchFamily="34" charset="0"/>
              </a:rPr>
              <a:t> الذي لم يحدّد له وقت للعب: هل واجهتم صعوبة في التوقّف عن اللعب؟ ما الذي ساعدكم؟</a:t>
            </a:r>
            <a:endParaRPr lang="en-US" sz="2800" dirty="0">
              <a:solidFill>
                <a:srgbClr val="000000"/>
              </a:solidFill>
            </a:endParaRPr>
          </a:p>
          <a:p>
            <a:pPr marL="0" indent="0">
              <a:buClr>
                <a:schemeClr val="accent1">
                  <a:lumMod val="50000"/>
                </a:schemeClr>
              </a:buClr>
              <a:buNone/>
            </a:pPr>
            <a:endParaRPr lang="he-IL" sz="2800" dirty="0">
              <a:solidFill>
                <a:srgbClr val="000000"/>
              </a:solidFill>
            </a:endParaRPr>
          </a:p>
        </p:txBody>
      </p:sp>
      <p:pic>
        <p:nvPicPr>
          <p:cNvPr id="5" name="Picture 2" descr="Speech, Bubble, Shape, Text, Chat, Speak, Talk, Mess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077" y="5135452"/>
            <a:ext cx="1887625" cy="1722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033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rtlCol="0">
            <a:normAutofit/>
          </a:bodyPr>
          <a:lstStyle/>
          <a:p>
            <a:pPr algn="ctr">
              <a:defRPr/>
            </a:pPr>
            <a:r>
              <a:rPr lang="ar-SA" sz="4000" b="1" dirty="0">
                <a:solidFill>
                  <a:schemeClr val="bg2">
                    <a:lumMod val="50000"/>
                  </a:schemeClr>
                </a:solidFill>
                <a:latin typeface="Calibri" panose="020F0502020204030204" pitchFamily="34" charset="0"/>
                <a:cs typeface="Calibri" panose="020F0502020204030204" pitchFamily="34" charset="0"/>
              </a:rPr>
              <a:t>"وقت اللعب"</a:t>
            </a:r>
            <a:endParaRPr lang="he-IL" sz="2500" b="1" dirty="0">
              <a:solidFill>
                <a:srgbClr val="C00000"/>
              </a:solidFill>
            </a:endParaRPr>
          </a:p>
        </p:txBody>
      </p:sp>
      <p:sp>
        <p:nvSpPr>
          <p:cNvPr id="3" name="מציין מיקום תוכן 2"/>
          <p:cNvSpPr>
            <a:spLocks noGrp="1"/>
          </p:cNvSpPr>
          <p:nvPr>
            <p:ph idx="1"/>
          </p:nvPr>
        </p:nvSpPr>
        <p:spPr>
          <a:xfrm>
            <a:off x="384576" y="1894840"/>
            <a:ext cx="11422847" cy="4678984"/>
          </a:xfrm>
          <a:ln w="28575">
            <a:noFill/>
          </a:ln>
        </p:spPr>
        <p:txBody>
          <a:bodyPr>
            <a:noAutofit/>
          </a:bodyPr>
          <a:lstStyle/>
          <a:p>
            <a:pPr marL="0" lvl="0" indent="0" algn="ctr" defTabSz="914400">
              <a:lnSpc>
                <a:spcPct val="100000"/>
              </a:lnSpc>
              <a:spcBef>
                <a:spcPts val="0"/>
              </a:spcBef>
              <a:spcAft>
                <a:spcPts val="0"/>
              </a:spcAft>
              <a:buClr>
                <a:schemeClr val="accent1">
                  <a:lumMod val="50000"/>
                </a:schemeClr>
              </a:buClr>
              <a:buNone/>
              <a:defRPr/>
            </a:pPr>
            <a:r>
              <a:rPr lang="ar-SA" sz="3200" b="1" dirty="0">
                <a:solidFill>
                  <a:srgbClr val="000000"/>
                </a:solidFill>
                <a:latin typeface="Calibri" panose="020F0502020204030204" pitchFamily="34" charset="0"/>
                <a:ea typeface="Tahoma" panose="020B0604030504040204" pitchFamily="34" charset="0"/>
                <a:cs typeface="Calibri" panose="020F0502020204030204" pitchFamily="34" charset="0"/>
              </a:rPr>
              <a:t>أسئلة في أعقاب اللعبة: </a:t>
            </a:r>
            <a:endParaRPr lang="he-IL" sz="3200" b="1" dirty="0">
              <a:solidFill>
                <a:srgbClr val="000000"/>
              </a:solidFill>
              <a:latin typeface="Calibri" panose="020F0502020204030204" pitchFamily="34" charset="0"/>
              <a:ea typeface="Tahoma" panose="020B0604030504040204" pitchFamily="34" charset="0"/>
              <a:cs typeface="Calibri" panose="020F0502020204030204" pitchFamily="34" charset="0"/>
            </a:endParaRPr>
          </a:p>
          <a:p>
            <a:pPr marL="0" indent="0">
              <a:buNone/>
            </a:pPr>
            <a:r>
              <a:rPr lang="ar-SY" sz="2800" u="sng" dirty="0">
                <a:solidFill>
                  <a:srgbClr val="000000"/>
                </a:solidFill>
                <a:latin typeface="Calibri" panose="020F0502020204030204" pitchFamily="34" charset="0"/>
                <a:cs typeface="Calibri" panose="020F0502020204030204" pitchFamily="34" charset="0"/>
              </a:rPr>
              <a:t>سؤال</a:t>
            </a:r>
            <a:r>
              <a:rPr lang="ar-JO" sz="2800" u="sng" dirty="0">
                <a:solidFill>
                  <a:srgbClr val="000000"/>
                </a:solidFill>
                <a:latin typeface="Calibri" panose="020F0502020204030204" pitchFamily="34" charset="0"/>
                <a:cs typeface="Calibri" panose="020F0502020204030204" pitchFamily="34" charset="0"/>
              </a:rPr>
              <a:t> </a:t>
            </a:r>
            <a:r>
              <a:rPr lang="ar-SA" sz="2800" u="sng" dirty="0">
                <a:solidFill>
                  <a:srgbClr val="000000"/>
                </a:solidFill>
                <a:latin typeface="Calibri" panose="020F0502020204030204" pitchFamily="34" charset="0"/>
                <a:cs typeface="Calibri" panose="020F0502020204030204" pitchFamily="34" charset="0"/>
              </a:rPr>
              <a:t>يُطرح</a:t>
            </a:r>
            <a:r>
              <a:rPr lang="ar-JO" sz="2800" u="sng" dirty="0">
                <a:solidFill>
                  <a:srgbClr val="000000"/>
                </a:solidFill>
                <a:latin typeface="Calibri" panose="020F0502020204030204" pitchFamily="34" charset="0"/>
                <a:cs typeface="Calibri" panose="020F0502020204030204" pitchFamily="34" charset="0"/>
              </a:rPr>
              <a:t> على </a:t>
            </a:r>
            <a:r>
              <a:rPr lang="ar-SA" sz="2800" u="sng" dirty="0">
                <a:solidFill>
                  <a:srgbClr val="000000"/>
                </a:solidFill>
                <a:latin typeface="Calibri" panose="020F0502020204030204" pitchFamily="34" charset="0"/>
                <a:cs typeface="Calibri" panose="020F0502020204030204" pitchFamily="34" charset="0"/>
              </a:rPr>
              <a:t>تلاميذ</a:t>
            </a:r>
            <a:r>
              <a:rPr lang="ar-JO" sz="2800" u="sng" dirty="0">
                <a:solidFill>
                  <a:srgbClr val="000000"/>
                </a:solidFill>
                <a:latin typeface="Calibri" panose="020F0502020204030204" pitchFamily="34" charset="0"/>
                <a:cs typeface="Calibri" panose="020F0502020204030204" pitchFamily="34" charset="0"/>
              </a:rPr>
              <a:t> الصفّ جميعهم:</a:t>
            </a:r>
            <a:endParaRPr lang="en-US" sz="2800" dirty="0">
              <a:solidFill>
                <a:srgbClr val="000000"/>
              </a:solidFill>
              <a:latin typeface="Calibri" panose="020F0502020204030204" pitchFamily="34" charset="0"/>
              <a:cs typeface="Calibri" panose="020F0502020204030204" pitchFamily="34" charset="0"/>
            </a:endParaRPr>
          </a:p>
          <a:p>
            <a:pPr lvl="0"/>
            <a:r>
              <a:rPr lang="ar-JO" sz="2800" b="1" dirty="0">
                <a:solidFill>
                  <a:srgbClr val="000000"/>
                </a:solidFill>
                <a:latin typeface="Calibri" panose="020F0502020204030204" pitchFamily="34" charset="0"/>
                <a:cs typeface="Calibri" panose="020F0502020204030204" pitchFamily="34" charset="0"/>
              </a:rPr>
              <a:t>لماذا يوجد</a:t>
            </a:r>
            <a:r>
              <a:rPr lang="ar-SA" sz="2800" b="1" dirty="0">
                <a:solidFill>
                  <a:srgbClr val="000000"/>
                </a:solidFill>
                <a:latin typeface="Calibri" panose="020F0502020204030204" pitchFamily="34" charset="0"/>
                <a:cs typeface="Calibri" panose="020F0502020204030204" pitchFamily="34" charset="0"/>
              </a:rPr>
              <a:t>\</a:t>
            </a:r>
            <a:r>
              <a:rPr lang="ar-JO" sz="2800" b="1" dirty="0">
                <a:solidFill>
                  <a:srgbClr val="000000"/>
                </a:solidFill>
                <a:latin typeface="Calibri" panose="020F0502020204030204" pitchFamily="34" charset="0"/>
                <a:cs typeface="Calibri" panose="020F0502020204030204" pitchFamily="34" charset="0"/>
              </a:rPr>
              <a:t>لا يوجد فرق بين ال</a:t>
            </a:r>
            <a:r>
              <a:rPr lang="ar-SA" sz="2800" b="1" dirty="0">
                <a:solidFill>
                  <a:srgbClr val="000000"/>
                </a:solidFill>
                <a:latin typeface="Calibri" panose="020F0502020204030204" pitchFamily="34" charset="0"/>
                <a:cs typeface="Calibri" panose="020F0502020204030204" pitchFamily="34" charset="0"/>
              </a:rPr>
              <a:t>فريقين</a:t>
            </a:r>
            <a:r>
              <a:rPr lang="ar-JO" sz="2800" b="1" dirty="0">
                <a:solidFill>
                  <a:srgbClr val="000000"/>
                </a:solidFill>
                <a:latin typeface="Calibri" panose="020F0502020204030204" pitchFamily="34" charset="0"/>
                <a:cs typeface="Calibri" panose="020F0502020204030204" pitchFamily="34" charset="0"/>
              </a:rPr>
              <a:t> في المشاعر؟</a:t>
            </a:r>
            <a:endParaRPr lang="en-US" sz="2800" dirty="0">
              <a:solidFill>
                <a:srgbClr val="000000"/>
              </a:solidFill>
              <a:latin typeface="Calibri" panose="020F0502020204030204" pitchFamily="34" charset="0"/>
              <a:cs typeface="Calibri" panose="020F0502020204030204" pitchFamily="34" charset="0"/>
            </a:endParaRPr>
          </a:p>
          <a:p>
            <a:pPr>
              <a:buClr>
                <a:schemeClr val="accent1">
                  <a:lumMod val="50000"/>
                </a:schemeClr>
              </a:buClr>
              <a:buFont typeface="Wingdings" panose="05000000000000000000" pitchFamily="2" charset="2"/>
              <a:buChar char="§"/>
            </a:pPr>
            <a:endParaRPr lang="he-IL" sz="3200" dirty="0">
              <a:solidFill>
                <a:srgbClr val="000000"/>
              </a:solidFill>
            </a:endParaRPr>
          </a:p>
        </p:txBody>
      </p:sp>
      <p:pic>
        <p:nvPicPr>
          <p:cNvPr id="5" name="Picture 2" descr="Speech, Bubble, Shape, Text, Chat, Speak, Talk, Mess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416" y="3967917"/>
            <a:ext cx="2855639" cy="2605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180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rtlCol="0">
            <a:normAutofit/>
          </a:bodyPr>
          <a:lstStyle/>
          <a:p>
            <a:pPr algn="ctr">
              <a:defRPr/>
            </a:pPr>
            <a:r>
              <a:rPr lang="ar-SA" sz="4400" b="1" dirty="0">
                <a:solidFill>
                  <a:schemeClr val="accent1">
                    <a:lumMod val="50000"/>
                  </a:schemeClr>
                </a:solidFill>
                <a:latin typeface="Calibri" panose="020F0502020204030204" pitchFamily="34" charset="0"/>
                <a:cs typeface="Calibri" panose="020F0502020204030204" pitchFamily="34" charset="0"/>
              </a:rPr>
              <a:t>"راني والشاشات"</a:t>
            </a:r>
            <a:r>
              <a:rPr lang="he-IL" sz="2800" b="1" dirty="0">
                <a:solidFill>
                  <a:schemeClr val="accent1">
                    <a:lumMod val="50000"/>
                  </a:schemeClr>
                </a:solidFill>
                <a:latin typeface="Calibri" panose="020F0502020204030204" pitchFamily="34" charset="0"/>
                <a:cs typeface="Calibri" panose="020F0502020204030204" pitchFamily="34" charset="0"/>
              </a:rPr>
              <a:t>(</a:t>
            </a:r>
            <a:r>
              <a:rPr lang="ar-SA" sz="2800" b="1" dirty="0">
                <a:solidFill>
                  <a:schemeClr val="accent1">
                    <a:lumMod val="50000"/>
                  </a:schemeClr>
                </a:solidFill>
                <a:latin typeface="Calibri" panose="020F0502020204030204" pitchFamily="34" charset="0"/>
                <a:cs typeface="Calibri" panose="020F0502020204030204" pitchFamily="34" charset="0"/>
              </a:rPr>
              <a:t>صُلب الدرس</a:t>
            </a:r>
            <a:r>
              <a:rPr lang="he-IL" sz="2800" b="1" dirty="0">
                <a:solidFill>
                  <a:schemeClr val="accent1">
                    <a:lumMod val="50000"/>
                  </a:schemeClr>
                </a:solidFill>
                <a:latin typeface="Calibri" panose="020F0502020204030204" pitchFamily="34" charset="0"/>
                <a:cs typeface="Calibri" panose="020F0502020204030204" pitchFamily="34" charset="0"/>
              </a:rPr>
              <a:t>)</a:t>
            </a:r>
          </a:p>
        </p:txBody>
      </p:sp>
      <p:pic>
        <p:nvPicPr>
          <p:cNvPr id="4098" name="Picture 2" descr="Android, Devices, Laptop, Mobile, Responsive, 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4629" y="1974181"/>
            <a:ext cx="4634516" cy="3911901"/>
          </a:xfrm>
          <a:prstGeom prst="rect">
            <a:avLst/>
          </a:prstGeom>
          <a:noFill/>
          <a:extLst>
            <a:ext uri="{909E8E84-426E-40DD-AFC4-6F175D3DCCD1}">
              <a14:hiddenFill xmlns:a14="http://schemas.microsoft.com/office/drawing/2010/main">
                <a:solidFill>
                  <a:srgbClr val="FFFFFF"/>
                </a:solidFill>
              </a14:hiddenFill>
            </a:ext>
          </a:extLst>
        </p:spPr>
      </p:pic>
      <p:sp>
        <p:nvSpPr>
          <p:cNvPr id="5" name="מציין מיקום תוכן 4">
            <a:extLst>
              <a:ext uri="{FF2B5EF4-FFF2-40B4-BE49-F238E27FC236}">
                <a16:creationId xmlns:a16="http://schemas.microsoft.com/office/drawing/2014/main" id="{E4FDE5E2-B6B2-44CC-AA1C-CA09E16A3DC4}"/>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1790131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rtlCol="0">
            <a:normAutofit/>
          </a:bodyPr>
          <a:lstStyle/>
          <a:p>
            <a:pPr algn="ctr">
              <a:defRPr/>
            </a:pPr>
            <a:r>
              <a:rPr lang="ar-SA" sz="4800" b="1" dirty="0">
                <a:solidFill>
                  <a:schemeClr val="accent1">
                    <a:lumMod val="50000"/>
                  </a:schemeClr>
                </a:solidFill>
                <a:latin typeface="Calibri" panose="020F0502020204030204" pitchFamily="34" charset="0"/>
                <a:cs typeface="Calibri" panose="020F0502020204030204" pitchFamily="34" charset="0"/>
              </a:rPr>
              <a:t>أسئلة للنقاش في الصفّ</a:t>
            </a:r>
            <a:endParaRPr lang="he-IL" sz="3200" b="1" dirty="0">
              <a:solidFill>
                <a:schemeClr val="accent1">
                  <a:lumMod val="50000"/>
                </a:schemeClr>
              </a:solidFill>
              <a:latin typeface="Calibri" panose="020F0502020204030204" pitchFamily="34" charset="0"/>
              <a:cs typeface="Calibri" panose="020F0502020204030204" pitchFamily="34" charset="0"/>
            </a:endParaRPr>
          </a:p>
        </p:txBody>
      </p:sp>
      <p:sp>
        <p:nvSpPr>
          <p:cNvPr id="3" name="מציין מיקום תוכן 2"/>
          <p:cNvSpPr>
            <a:spLocks noGrp="1"/>
          </p:cNvSpPr>
          <p:nvPr>
            <p:ph idx="1"/>
          </p:nvPr>
        </p:nvSpPr>
        <p:spPr>
          <a:xfrm>
            <a:off x="401913" y="1988144"/>
            <a:ext cx="11386092" cy="4585679"/>
          </a:xfrm>
          <a:ln w="28575">
            <a:noFill/>
          </a:ln>
        </p:spPr>
        <p:txBody>
          <a:bodyPr>
            <a:noAutofit/>
          </a:bodyPr>
          <a:lstStyle/>
          <a:p>
            <a:pPr lvl="0"/>
            <a:r>
              <a:rPr lang="he-IL" sz="2000" dirty="0">
                <a:solidFill>
                  <a:srgbClr val="000000"/>
                </a:solidFill>
              </a:rPr>
              <a:t> </a:t>
            </a:r>
            <a:r>
              <a:rPr lang="ar-JO" b="1" dirty="0">
                <a:solidFill>
                  <a:srgbClr val="000000"/>
                </a:solidFill>
                <a:latin typeface="Calibri" panose="020F0502020204030204" pitchFamily="34" charset="0"/>
                <a:cs typeface="Calibri" panose="020F0502020204030204" pitchFamily="34" charset="0"/>
              </a:rPr>
              <a:t>ماذا حصل في القصّة\العرض المسرحيّ؟ أخبرونا بلغتكم.   </a:t>
            </a:r>
            <a:endParaRPr lang="en-US" dirty="0">
              <a:solidFill>
                <a:srgbClr val="000000"/>
              </a:solidFill>
              <a:latin typeface="Calibri" panose="020F0502020204030204" pitchFamily="34" charset="0"/>
              <a:cs typeface="Calibri" panose="020F0502020204030204" pitchFamily="34" charset="0"/>
            </a:endParaRPr>
          </a:p>
          <a:p>
            <a:pPr lvl="0"/>
            <a:r>
              <a:rPr lang="ar-JO" b="1" dirty="0">
                <a:solidFill>
                  <a:srgbClr val="000000"/>
                </a:solidFill>
                <a:latin typeface="Calibri" panose="020F0502020204030204" pitchFamily="34" charset="0"/>
                <a:cs typeface="Calibri" panose="020F0502020204030204" pitchFamily="34" charset="0"/>
              </a:rPr>
              <a:t>ماذا فكّرتم وشعرتم نحو راني؟ </a:t>
            </a:r>
            <a:endParaRPr lang="ar-SA" sz="2600" dirty="0">
              <a:solidFill>
                <a:srgbClr val="000000"/>
              </a:solidFill>
            </a:endParaRPr>
          </a:p>
          <a:p>
            <a:pPr lvl="0"/>
            <a:r>
              <a:rPr lang="ar-SA" sz="2600" b="1" dirty="0">
                <a:solidFill>
                  <a:srgbClr val="000000"/>
                </a:solidFill>
                <a:latin typeface="Calibri" panose="020F0502020204030204" pitchFamily="34" charset="0"/>
                <a:cs typeface="Calibri" panose="020F0502020204030204" pitchFamily="34" charset="0"/>
              </a:rPr>
              <a:t>ما الأمور الّتي ربحها بسبب سلوكه؟ وما الأمور الّتي خسرها؟</a:t>
            </a:r>
            <a:endParaRPr lang="en-US" sz="2600" b="1" dirty="0">
              <a:solidFill>
                <a:srgbClr val="000000"/>
              </a:solidFill>
              <a:latin typeface="Calibri" panose="020F0502020204030204" pitchFamily="34" charset="0"/>
              <a:cs typeface="Calibri" panose="020F0502020204030204" pitchFamily="34" charset="0"/>
            </a:endParaRPr>
          </a:p>
          <a:p>
            <a:pPr marL="0" indent="0">
              <a:buNone/>
            </a:pPr>
            <a:endParaRPr lang="he-IL" sz="2200" dirty="0">
              <a:solidFill>
                <a:srgbClr val="000000"/>
              </a:solidFill>
            </a:endParaRPr>
          </a:p>
        </p:txBody>
      </p:sp>
      <p:graphicFrame>
        <p:nvGraphicFramePr>
          <p:cNvPr id="6" name="טבלה 6">
            <a:extLst>
              <a:ext uri="{FF2B5EF4-FFF2-40B4-BE49-F238E27FC236}">
                <a16:creationId xmlns:a16="http://schemas.microsoft.com/office/drawing/2014/main" id="{5CB7B9D3-6C37-4288-AD6A-90658113FB4A}"/>
              </a:ext>
            </a:extLst>
          </p:cNvPr>
          <p:cNvGraphicFramePr>
            <a:graphicFrameLocks noGrp="1"/>
          </p:cNvGraphicFramePr>
          <p:nvPr>
            <p:extLst>
              <p:ext uri="{D42A27DB-BD31-4B8C-83A1-F6EECF244321}">
                <p14:modId xmlns:p14="http://schemas.microsoft.com/office/powerpoint/2010/main" val="3531485403"/>
              </p:ext>
            </p:extLst>
          </p:nvPr>
        </p:nvGraphicFramePr>
        <p:xfrm>
          <a:off x="1403579" y="4045545"/>
          <a:ext cx="9382760" cy="2286000"/>
        </p:xfrm>
        <a:graphic>
          <a:graphicData uri="http://schemas.openxmlformats.org/drawingml/2006/table">
            <a:tbl>
              <a:tblPr rtl="1" firstRow="1" bandRow="1">
                <a:tableStyleId>{5C22544A-7EE6-4342-B048-85BDC9FD1C3A}</a:tableStyleId>
              </a:tblPr>
              <a:tblGrid>
                <a:gridCol w="4691380">
                  <a:extLst>
                    <a:ext uri="{9D8B030D-6E8A-4147-A177-3AD203B41FA5}">
                      <a16:colId xmlns:a16="http://schemas.microsoft.com/office/drawing/2014/main" val="1243831789"/>
                    </a:ext>
                  </a:extLst>
                </a:gridCol>
                <a:gridCol w="4691380">
                  <a:extLst>
                    <a:ext uri="{9D8B030D-6E8A-4147-A177-3AD203B41FA5}">
                      <a16:colId xmlns:a16="http://schemas.microsoft.com/office/drawing/2014/main" val="721076544"/>
                    </a:ext>
                  </a:extLst>
                </a:gridCol>
              </a:tblGrid>
              <a:tr h="370840">
                <a:tc>
                  <a:txBody>
                    <a:bodyPr/>
                    <a:lstStyle/>
                    <a:p>
                      <a:pPr algn="ctr" rtl="1"/>
                      <a:r>
                        <a:rPr lang="ar-SA" sz="2400" dirty="0">
                          <a:solidFill>
                            <a:srgbClr val="000000"/>
                          </a:solidFill>
                          <a:latin typeface="Calibri" panose="020F0502020204030204" pitchFamily="34" charset="0"/>
                          <a:cs typeface="Calibri" panose="020F0502020204030204" pitchFamily="34" charset="0"/>
                        </a:rPr>
                        <a:t>الأمور الّتي ربحها</a:t>
                      </a:r>
                      <a:endParaRPr lang="he-IL" sz="2400" dirty="0">
                        <a:solidFill>
                          <a:srgbClr val="000000"/>
                        </a:solidFill>
                        <a:latin typeface="Calibri" panose="020F0502020204030204" pitchFamily="34" charset="0"/>
                        <a:cs typeface="Calibri" panose="020F0502020204030204" pitchFamily="34" charset="0"/>
                      </a:endParaRPr>
                    </a:p>
                  </a:txBody>
                  <a:tcPr/>
                </a:tc>
                <a:tc>
                  <a:txBody>
                    <a:bodyPr/>
                    <a:lstStyle/>
                    <a:p>
                      <a:pPr algn="ctr" rtl="1"/>
                      <a:r>
                        <a:rPr lang="ar-SA" sz="2400" dirty="0">
                          <a:solidFill>
                            <a:srgbClr val="000000"/>
                          </a:solidFill>
                          <a:latin typeface="Calibri" panose="020F0502020204030204" pitchFamily="34" charset="0"/>
                          <a:cs typeface="Calibri" panose="020F0502020204030204" pitchFamily="34" charset="0"/>
                        </a:rPr>
                        <a:t>الأمور الّتي خسرها</a:t>
                      </a:r>
                      <a:endParaRPr lang="he-IL" sz="2400" dirty="0">
                        <a:solidFill>
                          <a:srgbClr val="000000"/>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3908320"/>
                  </a:ext>
                </a:extLst>
              </a:tr>
              <a:tr h="370840">
                <a:tc>
                  <a:txBody>
                    <a:bodyPr/>
                    <a:lstStyle/>
                    <a:p>
                      <a:pPr rtl="1"/>
                      <a:r>
                        <a:rPr lang="ar-SA" sz="2400" dirty="0">
                          <a:solidFill>
                            <a:srgbClr val="000000"/>
                          </a:solidFill>
                          <a:latin typeface="Calibri" panose="020F0502020204030204" pitchFamily="34" charset="0"/>
                          <a:cs typeface="Calibri" panose="020F0502020204030204" pitchFamily="34" charset="0"/>
                        </a:rPr>
                        <a:t>استمتع بمشاهدة المسلسل</a:t>
                      </a:r>
                      <a:endParaRPr lang="he-IL" sz="2400" dirty="0">
                        <a:solidFill>
                          <a:srgbClr val="000000"/>
                        </a:solidFill>
                        <a:latin typeface="Calibri" panose="020F0502020204030204" pitchFamily="34" charset="0"/>
                        <a:cs typeface="Calibri" panose="020F0502020204030204" pitchFamily="34" charset="0"/>
                      </a:endParaRPr>
                    </a:p>
                  </a:txBody>
                  <a:tcPr/>
                </a:tc>
                <a:tc>
                  <a:txBody>
                    <a:bodyPr/>
                    <a:lstStyle/>
                    <a:p>
                      <a:pPr rtl="1"/>
                      <a:r>
                        <a:rPr lang="ar-SA" sz="2400" dirty="0">
                          <a:solidFill>
                            <a:srgbClr val="000000"/>
                          </a:solidFill>
                          <a:latin typeface="Calibri" panose="020F0502020204030204" pitchFamily="34" charset="0"/>
                          <a:cs typeface="Calibri" panose="020F0502020204030204" pitchFamily="34" charset="0"/>
                        </a:rPr>
                        <a:t>تنازل</a:t>
                      </a:r>
                      <a:r>
                        <a:rPr lang="he-IL" sz="2400" dirty="0">
                          <a:solidFill>
                            <a:srgbClr val="000000"/>
                          </a:solidFill>
                          <a:latin typeface="Calibri" panose="020F0502020204030204" pitchFamily="34" charset="0"/>
                          <a:cs typeface="Calibri" panose="020F0502020204030204" pitchFamily="34" charset="0"/>
                        </a:rPr>
                        <a:t> </a:t>
                      </a:r>
                      <a:r>
                        <a:rPr lang="ar-SA" sz="2400" dirty="0">
                          <a:solidFill>
                            <a:srgbClr val="000000"/>
                          </a:solidFill>
                          <a:latin typeface="Calibri" panose="020F0502020204030204" pitchFamily="34" charset="0"/>
                          <a:cs typeface="Calibri" panose="020F0502020204030204" pitchFamily="34" charset="0"/>
                        </a:rPr>
                        <a:t>عن ركوب الدراجة مع الأصدقاء</a:t>
                      </a:r>
                      <a:endParaRPr lang="he-IL" sz="2400" dirty="0">
                        <a:solidFill>
                          <a:srgbClr val="000000"/>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18802263"/>
                  </a:ext>
                </a:extLst>
              </a:tr>
              <a:tr h="370840">
                <a:tc>
                  <a:txBody>
                    <a:bodyPr/>
                    <a:lstStyle/>
                    <a:p>
                      <a:pPr rtl="1"/>
                      <a:endParaRPr lang="he-IL" sz="2400" dirty="0">
                        <a:solidFill>
                          <a:srgbClr val="000000"/>
                        </a:solidFill>
                      </a:endParaRPr>
                    </a:p>
                  </a:txBody>
                  <a:tcPr/>
                </a:tc>
                <a:tc>
                  <a:txBody>
                    <a:bodyPr/>
                    <a:lstStyle/>
                    <a:p>
                      <a:pPr rtl="1"/>
                      <a:endParaRPr lang="he-IL" sz="2400" dirty="0">
                        <a:solidFill>
                          <a:srgbClr val="000000"/>
                        </a:solidFill>
                      </a:endParaRPr>
                    </a:p>
                  </a:txBody>
                  <a:tcPr/>
                </a:tc>
                <a:extLst>
                  <a:ext uri="{0D108BD9-81ED-4DB2-BD59-A6C34878D82A}">
                    <a16:rowId xmlns:a16="http://schemas.microsoft.com/office/drawing/2014/main" val="3764001328"/>
                  </a:ext>
                </a:extLst>
              </a:tr>
              <a:tr h="370840">
                <a:tc>
                  <a:txBody>
                    <a:bodyPr/>
                    <a:lstStyle/>
                    <a:p>
                      <a:pPr rtl="1"/>
                      <a:endParaRPr lang="he-IL" sz="2400" dirty="0">
                        <a:solidFill>
                          <a:srgbClr val="000000"/>
                        </a:solidFill>
                      </a:endParaRPr>
                    </a:p>
                  </a:txBody>
                  <a:tcPr/>
                </a:tc>
                <a:tc>
                  <a:txBody>
                    <a:bodyPr/>
                    <a:lstStyle/>
                    <a:p>
                      <a:pPr rtl="1"/>
                      <a:endParaRPr lang="he-IL" sz="2400" dirty="0">
                        <a:solidFill>
                          <a:srgbClr val="000000"/>
                        </a:solidFill>
                      </a:endParaRPr>
                    </a:p>
                  </a:txBody>
                  <a:tcPr/>
                </a:tc>
                <a:extLst>
                  <a:ext uri="{0D108BD9-81ED-4DB2-BD59-A6C34878D82A}">
                    <a16:rowId xmlns:a16="http://schemas.microsoft.com/office/drawing/2014/main" val="1593577696"/>
                  </a:ext>
                </a:extLst>
              </a:tr>
              <a:tr h="370840">
                <a:tc>
                  <a:txBody>
                    <a:bodyPr/>
                    <a:lstStyle/>
                    <a:p>
                      <a:pPr rtl="1"/>
                      <a:endParaRPr lang="he-IL" sz="2400" dirty="0">
                        <a:solidFill>
                          <a:srgbClr val="000000"/>
                        </a:solidFill>
                      </a:endParaRPr>
                    </a:p>
                  </a:txBody>
                  <a:tcPr/>
                </a:tc>
                <a:tc>
                  <a:txBody>
                    <a:bodyPr/>
                    <a:lstStyle/>
                    <a:p>
                      <a:pPr rtl="1"/>
                      <a:endParaRPr lang="he-IL" sz="2400" dirty="0">
                        <a:solidFill>
                          <a:srgbClr val="000000"/>
                        </a:solidFill>
                      </a:endParaRPr>
                    </a:p>
                  </a:txBody>
                  <a:tcPr/>
                </a:tc>
                <a:extLst>
                  <a:ext uri="{0D108BD9-81ED-4DB2-BD59-A6C34878D82A}">
                    <a16:rowId xmlns:a16="http://schemas.microsoft.com/office/drawing/2014/main" val="3818054305"/>
                  </a:ext>
                </a:extLst>
              </a:tr>
            </a:tbl>
          </a:graphicData>
        </a:graphic>
      </p:graphicFrame>
    </p:spTree>
    <p:extLst>
      <p:ext uri="{BB962C8B-B14F-4D97-AF65-F5344CB8AC3E}">
        <p14:creationId xmlns:p14="http://schemas.microsoft.com/office/powerpoint/2010/main" val="407297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809626" y="511176"/>
            <a:ext cx="10572751" cy="969963"/>
          </a:xfrm>
        </p:spPr>
        <p:txBody>
          <a:bodyPr rtlCol="0">
            <a:normAutofit/>
          </a:bodyPr>
          <a:lstStyle/>
          <a:p>
            <a:pPr algn="ctr">
              <a:defRPr/>
            </a:pPr>
            <a:r>
              <a:rPr lang="ar-SA" sz="4000" b="1" dirty="0">
                <a:solidFill>
                  <a:schemeClr val="accent1">
                    <a:lumMod val="50000"/>
                  </a:schemeClr>
                </a:solidFill>
                <a:latin typeface="Calibri" panose="020F0502020204030204" pitchFamily="34" charset="0"/>
                <a:cs typeface="Calibri" panose="020F0502020204030204" pitchFamily="34" charset="0"/>
              </a:rPr>
              <a:t>أسئلة للنقاش في الصفّ</a:t>
            </a:r>
            <a:endParaRPr lang="he-IL" sz="4000" b="1" dirty="0">
              <a:solidFill>
                <a:schemeClr val="accent1">
                  <a:lumMod val="50000"/>
                </a:schemeClr>
              </a:solidFill>
            </a:endParaRPr>
          </a:p>
        </p:txBody>
      </p:sp>
      <p:sp>
        <p:nvSpPr>
          <p:cNvPr id="5" name="מציין מיקום תוכן 4"/>
          <p:cNvSpPr>
            <a:spLocks noGrp="1"/>
          </p:cNvSpPr>
          <p:nvPr>
            <p:ph idx="1"/>
          </p:nvPr>
        </p:nvSpPr>
        <p:spPr>
          <a:xfrm>
            <a:off x="415535" y="1950977"/>
            <a:ext cx="11360932" cy="4686300"/>
          </a:xfrm>
          <a:ln w="28575">
            <a:noFill/>
          </a:ln>
        </p:spPr>
        <p:txBody>
          <a:bodyPr rtlCol="0">
            <a:noAutofit/>
          </a:bodyPr>
          <a:lstStyle/>
          <a:p>
            <a:pPr>
              <a:lnSpc>
                <a:spcPct val="150000"/>
              </a:lnSpc>
              <a:buClr>
                <a:schemeClr val="accent1">
                  <a:lumMod val="50000"/>
                </a:schemeClr>
              </a:buClr>
              <a:buFont typeface="Wingdings" panose="05000000000000000000" pitchFamily="2" charset="2"/>
              <a:buChar char="§"/>
            </a:pPr>
            <a:r>
              <a:rPr lang="he-IL" sz="2600" dirty="0">
                <a:solidFill>
                  <a:srgbClr val="000000"/>
                </a:solidFill>
              </a:rPr>
              <a:t> </a:t>
            </a:r>
            <a:r>
              <a:rPr lang="ar-JO" sz="2400" b="1" dirty="0">
                <a:solidFill>
                  <a:srgbClr val="000000"/>
                </a:solidFill>
                <a:latin typeface="Calibri" panose="020F0502020204030204" pitchFamily="34" charset="0"/>
                <a:cs typeface="Calibri" panose="020F0502020204030204" pitchFamily="34" charset="0"/>
              </a:rPr>
              <a:t>يدرك راني في مرحلة معينة أنه يستصعب التوقّف عن مشاهدة المسلسل. كيف يواجه هذا الأمر ومَن يساعده في ذلك؟</a:t>
            </a:r>
            <a:r>
              <a:rPr lang="ar-JO" sz="2400" dirty="0">
                <a:solidFill>
                  <a:srgbClr val="000000"/>
                </a:solidFill>
                <a:latin typeface="Calibri" panose="020F0502020204030204" pitchFamily="34" charset="0"/>
                <a:cs typeface="Calibri" panose="020F0502020204030204" pitchFamily="34" charset="0"/>
              </a:rPr>
              <a:t> </a:t>
            </a:r>
            <a:r>
              <a:rPr lang="ar-SY" sz="2400" dirty="0">
                <a:solidFill>
                  <a:srgbClr val="000000"/>
                </a:solidFill>
                <a:latin typeface="Calibri" panose="020F0502020204030204" pitchFamily="34" charset="0"/>
                <a:cs typeface="Calibri" panose="020F0502020204030204" pitchFamily="34" charset="0"/>
              </a:rPr>
              <a:t>(مِن المهمّ التأكيد على دور الأصدقاء في هذا السياق، حيث ساعده صديقه في العودة إلى الأداء السليم في الحياة المعتادة).  </a:t>
            </a:r>
            <a:endParaRPr lang="en-US" sz="2000" dirty="0">
              <a:solidFill>
                <a:srgbClr val="000000"/>
              </a:solidFill>
              <a:latin typeface="Calibri" panose="020F0502020204030204" pitchFamily="34" charset="0"/>
              <a:cs typeface="Calibri" panose="020F0502020204030204" pitchFamily="34" charset="0"/>
            </a:endParaRPr>
          </a:p>
          <a:p>
            <a:pPr>
              <a:lnSpc>
                <a:spcPct val="150000"/>
              </a:lnSpc>
              <a:buClr>
                <a:schemeClr val="accent1">
                  <a:lumMod val="50000"/>
                </a:schemeClr>
              </a:buClr>
              <a:buFont typeface="Wingdings" panose="05000000000000000000" pitchFamily="2" charset="2"/>
              <a:buChar char="§"/>
            </a:pPr>
            <a:r>
              <a:rPr lang="ar-JO" sz="2400" b="1" dirty="0">
                <a:solidFill>
                  <a:srgbClr val="000000"/>
                </a:solidFill>
                <a:latin typeface="Calibri" panose="020F0502020204030204" pitchFamily="34" charset="0"/>
                <a:cs typeface="Calibri" panose="020F0502020204030204" pitchFamily="34" charset="0"/>
              </a:rPr>
              <a:t>يسأل فادي في البداية: "لماذا مِن الصعب على بعض الأشخاص التوقّف في اللحظة المناسبة؟". هل حصل</a:t>
            </a:r>
            <a:r>
              <a:rPr lang="ar-SA" sz="2400" b="1" dirty="0">
                <a:solidFill>
                  <a:srgbClr val="000000"/>
                </a:solidFill>
                <a:latin typeface="Calibri" panose="020F0502020204030204" pitchFamily="34" charset="0"/>
                <a:cs typeface="Calibri" panose="020F0502020204030204" pitchFamily="34" charset="0"/>
              </a:rPr>
              <a:t> لكم أمرٌ كالذي حصل مع راني، أي</a:t>
            </a:r>
            <a:r>
              <a:rPr lang="ar-JO" sz="2400" b="1" dirty="0">
                <a:solidFill>
                  <a:srgbClr val="000000"/>
                </a:solidFill>
                <a:latin typeface="Calibri" panose="020F0502020204030204" pitchFamily="34" charset="0"/>
                <a:cs typeface="Calibri" panose="020F0502020204030204" pitchFamily="34" charset="0"/>
              </a:rPr>
              <a:t> استصعبتم التوقّف عن استخدام شاشة معيّنة؟</a:t>
            </a:r>
            <a:r>
              <a:rPr lang="ar-JO" sz="2400" dirty="0">
                <a:solidFill>
                  <a:srgbClr val="000000"/>
                </a:solidFill>
                <a:latin typeface="Calibri" panose="020F0502020204030204" pitchFamily="34" charset="0"/>
                <a:cs typeface="Calibri" panose="020F0502020204030204" pitchFamily="34" charset="0"/>
              </a:rPr>
              <a:t> </a:t>
            </a:r>
            <a:endParaRPr lang="he-IL" sz="3600" dirty="0">
              <a:solidFill>
                <a:srgbClr val="000000"/>
              </a:solidFill>
            </a:endParaRPr>
          </a:p>
          <a:p>
            <a:pPr>
              <a:lnSpc>
                <a:spcPct val="150000"/>
              </a:lnSpc>
              <a:buClr>
                <a:schemeClr val="accent1">
                  <a:lumMod val="50000"/>
                </a:schemeClr>
              </a:buClr>
              <a:buFont typeface="Wingdings" panose="05000000000000000000" pitchFamily="2" charset="2"/>
              <a:buChar char="§"/>
            </a:pPr>
            <a:r>
              <a:rPr lang="he-IL" sz="3200" dirty="0">
                <a:solidFill>
                  <a:srgbClr val="000000"/>
                </a:solidFill>
              </a:rPr>
              <a:t> </a:t>
            </a:r>
            <a:r>
              <a:rPr lang="ar-JO" sz="2400" b="1" dirty="0">
                <a:solidFill>
                  <a:srgbClr val="000000"/>
                </a:solidFill>
                <a:latin typeface="Calibri" panose="020F0502020204030204" pitchFamily="34" charset="0"/>
                <a:cs typeface="Calibri" panose="020F0502020204030204" pitchFamily="34" charset="0"/>
              </a:rPr>
              <a:t>يتحدّث راني في النهاية عن قواعد معيّنة قام بتحديدها. مَن يحدّد قواعد استخدام الشاشات في منزلكم؟ هل هذه القواعد مهمّة؟ لماذا؟ </a:t>
            </a:r>
            <a:endParaRPr lang="en-US" sz="2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911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809626" y="511176"/>
            <a:ext cx="10572751" cy="969963"/>
          </a:xfrm>
        </p:spPr>
        <p:txBody>
          <a:bodyPr rtlCol="0">
            <a:normAutofit/>
          </a:bodyPr>
          <a:lstStyle/>
          <a:p>
            <a:pPr algn="ctr">
              <a:defRPr/>
            </a:pPr>
            <a:r>
              <a:rPr lang="ar-SA" sz="4000" b="1" dirty="0">
                <a:solidFill>
                  <a:schemeClr val="bg2">
                    <a:lumMod val="50000"/>
                  </a:schemeClr>
                </a:solidFill>
                <a:latin typeface="Calibri" panose="020F0502020204030204" pitchFamily="34" charset="0"/>
                <a:cs typeface="Calibri" panose="020F0502020204030204" pitchFamily="34" charset="0"/>
              </a:rPr>
              <a:t>ماذا يمكن أن نتعلّم من الدرس؟</a:t>
            </a:r>
            <a:r>
              <a:rPr lang="he-IL" sz="4000" b="1" dirty="0">
                <a:solidFill>
                  <a:schemeClr val="bg2">
                    <a:lumMod val="50000"/>
                  </a:schemeClr>
                </a:solidFill>
                <a:latin typeface="Calibri" panose="020F0502020204030204" pitchFamily="34" charset="0"/>
                <a:cs typeface="Calibri" panose="020F0502020204030204" pitchFamily="34" charset="0"/>
              </a:rPr>
              <a:t> </a:t>
            </a:r>
            <a:r>
              <a:rPr lang="he-IL" sz="2000" b="1" dirty="0">
                <a:solidFill>
                  <a:schemeClr val="bg2">
                    <a:lumMod val="50000"/>
                  </a:schemeClr>
                </a:solidFill>
                <a:latin typeface="Calibri" panose="020F0502020204030204" pitchFamily="34" charset="0"/>
                <a:cs typeface="Calibri" panose="020F0502020204030204" pitchFamily="34" charset="0"/>
              </a:rPr>
              <a:t>(</a:t>
            </a:r>
            <a:r>
              <a:rPr lang="ar-SA" sz="2000" b="1" dirty="0">
                <a:solidFill>
                  <a:schemeClr val="bg2">
                    <a:lumMod val="50000"/>
                  </a:schemeClr>
                </a:solidFill>
                <a:latin typeface="Calibri" panose="020F0502020204030204" pitchFamily="34" charset="0"/>
                <a:cs typeface="Calibri" panose="020F0502020204030204" pitchFamily="34" charset="0"/>
              </a:rPr>
              <a:t>عِبَر نستخلصها)</a:t>
            </a:r>
            <a:endParaRPr lang="he-IL" sz="4000" b="1" dirty="0">
              <a:solidFill>
                <a:schemeClr val="bg2">
                  <a:lumMod val="50000"/>
                </a:schemeClr>
              </a:solidFill>
              <a:latin typeface="Calibri" panose="020F0502020204030204" pitchFamily="34" charset="0"/>
              <a:cs typeface="Calibri" panose="020F0502020204030204" pitchFamily="34" charset="0"/>
            </a:endParaRPr>
          </a:p>
        </p:txBody>
      </p:sp>
      <p:sp>
        <p:nvSpPr>
          <p:cNvPr id="5" name="מציין מיקום תוכן 4"/>
          <p:cNvSpPr>
            <a:spLocks noGrp="1"/>
          </p:cNvSpPr>
          <p:nvPr>
            <p:ph idx="1"/>
          </p:nvPr>
        </p:nvSpPr>
        <p:spPr>
          <a:xfrm>
            <a:off x="415535" y="2012005"/>
            <a:ext cx="11360932" cy="4686300"/>
          </a:xfrm>
          <a:ln w="28575">
            <a:noFill/>
          </a:ln>
        </p:spPr>
        <p:txBody>
          <a:bodyPr rtlCol="0">
            <a:noAutofit/>
          </a:bodyPr>
          <a:lstStyle/>
          <a:p>
            <a:pPr lvl="0">
              <a:lnSpc>
                <a:spcPct val="150000"/>
              </a:lnSpc>
              <a:buFont typeface="Arial" panose="020B0604020202020204" pitchFamily="34" charset="0"/>
              <a:buChar char="•"/>
            </a:pPr>
            <a:r>
              <a:rPr lang="ar-JO" sz="2400" dirty="0">
                <a:solidFill>
                  <a:srgbClr val="000000"/>
                </a:solidFill>
                <a:latin typeface="Calibri" panose="020F0502020204030204" pitchFamily="34" charset="0"/>
                <a:cs typeface="Calibri" panose="020F0502020204030204" pitchFamily="34" charset="0"/>
              </a:rPr>
              <a:t>أوقات الفراغ مهمّة ورائعة</a:t>
            </a:r>
            <a:r>
              <a:rPr lang="ar-SA" sz="2400" dirty="0">
                <a:solidFill>
                  <a:srgbClr val="000000"/>
                </a:solidFill>
                <a:latin typeface="Calibri" panose="020F0502020204030204" pitchFamily="34" charset="0"/>
                <a:cs typeface="Calibri" panose="020F0502020204030204" pitchFamily="34" charset="0"/>
              </a:rPr>
              <a:t>، حيث</a:t>
            </a:r>
            <a:r>
              <a:rPr lang="ar-JO" sz="2400" dirty="0">
                <a:solidFill>
                  <a:srgbClr val="000000"/>
                </a:solidFill>
                <a:latin typeface="Calibri" panose="020F0502020204030204" pitchFamily="34" charset="0"/>
                <a:cs typeface="Calibri" panose="020F0502020204030204" pitchFamily="34" charset="0"/>
              </a:rPr>
              <a:t> نستطيع أن نصغي لِما تُمليه علينا قلوبنا وأن نختار ما نودّ أن نفعله.</a:t>
            </a:r>
            <a:endParaRPr lang="ar-SA" sz="2400" dirty="0">
              <a:solidFill>
                <a:srgbClr val="000000"/>
              </a:solidFill>
              <a:latin typeface="Calibri" panose="020F0502020204030204" pitchFamily="34" charset="0"/>
              <a:cs typeface="Calibri" panose="020F0502020204030204" pitchFamily="34" charset="0"/>
            </a:endParaRPr>
          </a:p>
          <a:p>
            <a:pPr lvl="0">
              <a:lnSpc>
                <a:spcPct val="150000"/>
              </a:lnSpc>
              <a:buFont typeface="Arial" panose="020B0604020202020204" pitchFamily="34" charset="0"/>
              <a:buChar char="•"/>
            </a:pPr>
            <a:r>
              <a:rPr lang="ar-JO" sz="2400" dirty="0">
                <a:solidFill>
                  <a:srgbClr val="000000"/>
                </a:solidFill>
                <a:latin typeface="Calibri" panose="020F0502020204030204" pitchFamily="34" charset="0"/>
                <a:cs typeface="Calibri" panose="020F0502020204030204" pitchFamily="34" charset="0"/>
              </a:rPr>
              <a:t>في كثير من الأحيان نستمتع بنشاط معين ونواجه صعوبة في التوقّف عن القيام به. مِن المهم أن نَعِي ذلك.</a:t>
            </a:r>
            <a:endParaRPr lang="en-US" sz="2400" dirty="0">
              <a:solidFill>
                <a:srgbClr val="000000"/>
              </a:solidFill>
              <a:latin typeface="Calibri" panose="020F0502020204030204" pitchFamily="34" charset="0"/>
              <a:cs typeface="Calibri" panose="020F0502020204030204" pitchFamily="34" charset="0"/>
            </a:endParaRPr>
          </a:p>
          <a:p>
            <a:pPr lvl="0">
              <a:lnSpc>
                <a:spcPct val="150000"/>
              </a:lnSpc>
            </a:pPr>
            <a:r>
              <a:rPr lang="ar-JO" sz="2400" dirty="0">
                <a:solidFill>
                  <a:srgbClr val="000000"/>
                </a:solidFill>
                <a:latin typeface="Calibri" panose="020F0502020204030204" pitchFamily="34" charset="0"/>
                <a:cs typeface="Calibri" panose="020F0502020204030204" pitchFamily="34" charset="0"/>
              </a:rPr>
              <a:t>مِن المفضّل </a:t>
            </a:r>
            <a:r>
              <a:rPr lang="ar-SA" sz="2400" dirty="0">
                <a:solidFill>
                  <a:srgbClr val="000000"/>
                </a:solidFill>
                <a:latin typeface="Calibri" panose="020F0502020204030204" pitchFamily="34" charset="0"/>
                <a:cs typeface="Calibri" panose="020F0502020204030204" pitchFamily="34" charset="0"/>
              </a:rPr>
              <a:t>دمج</a:t>
            </a:r>
            <a:r>
              <a:rPr lang="ar-JO" sz="2400" dirty="0">
                <a:solidFill>
                  <a:srgbClr val="000000"/>
                </a:solidFill>
                <a:latin typeface="Calibri" panose="020F0502020204030204" pitchFamily="34" charset="0"/>
                <a:cs typeface="Calibri" panose="020F0502020204030204" pitchFamily="34" charset="0"/>
              </a:rPr>
              <a:t> فعاليات لا نستخدم فيها الشاشات خلال أوقات الفراغ، مثلا: قضاء الوقت مع العائلة، اللقاء مع الأصدقاء، الدراسة، الإبداع، نشاطات رياضيّة وغيرها.</a:t>
            </a:r>
            <a:endParaRPr lang="en-US" sz="2400" dirty="0">
              <a:solidFill>
                <a:srgbClr val="000000"/>
              </a:solidFill>
              <a:latin typeface="Calibri" panose="020F0502020204030204" pitchFamily="34" charset="0"/>
              <a:cs typeface="Calibri" panose="020F0502020204030204" pitchFamily="34" charset="0"/>
            </a:endParaRPr>
          </a:p>
          <a:p>
            <a:pPr lvl="0">
              <a:lnSpc>
                <a:spcPct val="150000"/>
              </a:lnSpc>
            </a:pPr>
            <a:r>
              <a:rPr lang="ar-JO" sz="2400" dirty="0">
                <a:solidFill>
                  <a:srgbClr val="000000"/>
                </a:solidFill>
                <a:latin typeface="Calibri" panose="020F0502020204030204" pitchFamily="34" charset="0"/>
                <a:cs typeface="Calibri" panose="020F0502020204030204" pitchFamily="34" charset="0"/>
              </a:rPr>
              <a:t>أحيانًا، يحدّد لنا البالغون حدودًا وقوانين في مواضيع عديدة. مِن المهمّ أن نحترم هذه القوانين التي تتمحور حول نشاطاتنا خلال أوقات الفراغ بشكل عامّ، والمتعلّقة باستخدام الشاشات بشكل خاصّ. مِن المفضل أن نتذكّر أن هذه القواعد والقوانين تهدف إلى الحفاظ علينا وحمايتنا كما أنها تتيح لنا ممارسة نشاطات متنوّعة كلّ يوم</a:t>
            </a:r>
            <a:r>
              <a:rPr lang="ar-SA" sz="2400" dirty="0">
                <a:solidFill>
                  <a:srgbClr val="000000"/>
                </a:solidFill>
                <a:latin typeface="Calibri" panose="020F0502020204030204" pitchFamily="34" charset="0"/>
                <a:cs typeface="Calibri" panose="020F0502020204030204" pitchFamily="34" charset="0"/>
              </a:rPr>
              <a:t>.</a:t>
            </a:r>
            <a:endParaRPr lang="en-US" sz="3200" dirty="0">
              <a:solidFill>
                <a:srgbClr val="000000"/>
              </a:solidFill>
            </a:endParaRPr>
          </a:p>
        </p:txBody>
      </p:sp>
    </p:spTree>
    <p:extLst>
      <p:ext uri="{BB962C8B-B14F-4D97-AF65-F5344CB8AC3E}">
        <p14:creationId xmlns:p14="http://schemas.microsoft.com/office/powerpoint/2010/main" val="3532047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E0504D9-A95D-4DF5-A1E0-7F048C3206EA}"/>
              </a:ext>
            </a:extLst>
          </p:cNvPr>
          <p:cNvSpPr>
            <a:spLocks noGrp="1"/>
          </p:cNvSpPr>
          <p:nvPr>
            <p:ph type="title"/>
          </p:nvPr>
        </p:nvSpPr>
        <p:spPr/>
        <p:txBody>
          <a:bodyPr>
            <a:noAutofit/>
          </a:bodyPr>
          <a:lstStyle/>
          <a:p>
            <a:pPr algn="ctr"/>
            <a:r>
              <a:rPr lang="ar-JO" sz="4400" b="1" dirty="0">
                <a:solidFill>
                  <a:schemeClr val="accent1">
                    <a:lumMod val="50000"/>
                  </a:schemeClr>
                </a:solidFill>
                <a:latin typeface="Calibri" panose="020F0502020204030204" pitchFamily="34" charset="0"/>
                <a:cs typeface="Calibri" panose="020F0502020204030204" pitchFamily="34" charset="0"/>
              </a:rPr>
              <a:t>شاشة </a:t>
            </a:r>
            <a:r>
              <a:rPr lang="ar-SA" sz="4400" b="1" dirty="0">
                <a:solidFill>
                  <a:schemeClr val="accent1">
                    <a:lumMod val="50000"/>
                  </a:schemeClr>
                </a:solidFill>
                <a:latin typeface="Calibri" panose="020F0502020204030204" pitchFamily="34" charset="0"/>
                <a:cs typeface="Calibri" panose="020F0502020204030204" pitchFamily="34" charset="0"/>
              </a:rPr>
              <a:t>ال</a:t>
            </a:r>
            <a:r>
              <a:rPr lang="ar-JO" sz="4400" b="1" dirty="0">
                <a:solidFill>
                  <a:schemeClr val="accent1">
                    <a:lumMod val="50000"/>
                  </a:schemeClr>
                </a:solidFill>
                <a:latin typeface="Calibri" panose="020F0502020204030204" pitchFamily="34" charset="0"/>
                <a:cs typeface="Calibri" panose="020F0502020204030204" pitchFamily="34" charset="0"/>
              </a:rPr>
              <a:t>قواعد الخاصّة بي</a:t>
            </a:r>
            <a:r>
              <a:rPr lang="he-IL" sz="4000" b="1" dirty="0">
                <a:solidFill>
                  <a:schemeClr val="accent1">
                    <a:lumMod val="50000"/>
                  </a:schemeClr>
                </a:solidFill>
                <a:latin typeface="Arial" panose="020B0604020202020204" pitchFamily="34" charset="0"/>
                <a:cs typeface="Calibri" panose="020F0502020204030204" pitchFamily="34" charset="0"/>
              </a:rPr>
              <a:t> </a:t>
            </a:r>
            <a:r>
              <a:rPr lang="ar-SA" sz="2800" b="1" dirty="0">
                <a:solidFill>
                  <a:schemeClr val="accent1">
                    <a:lumMod val="50000"/>
                  </a:schemeClr>
                </a:solidFill>
                <a:latin typeface="Arial" panose="020B0604020202020204" pitchFamily="34" charset="0"/>
                <a:cs typeface="Calibri" panose="020F0502020204030204" pitchFamily="34" charset="0"/>
              </a:rPr>
              <a:t>(اختتام الدرس)</a:t>
            </a:r>
            <a:endParaRPr lang="he-IL" sz="2600" b="1" dirty="0">
              <a:solidFill>
                <a:schemeClr val="accent1">
                  <a:lumMod val="50000"/>
                </a:schemeClr>
              </a:solidFill>
              <a:latin typeface="Arial" panose="020B0604020202020204" pitchFamily="34" charset="0"/>
            </a:endParaRPr>
          </a:p>
        </p:txBody>
      </p:sp>
      <p:sp>
        <p:nvSpPr>
          <p:cNvPr id="12" name="מלבן 11">
            <a:extLst>
              <a:ext uri="{FF2B5EF4-FFF2-40B4-BE49-F238E27FC236}">
                <a16:creationId xmlns:a16="http://schemas.microsoft.com/office/drawing/2014/main" id="{C0AC3837-41FC-4B65-9A32-1B1D54D2475C}"/>
              </a:ext>
            </a:extLst>
          </p:cNvPr>
          <p:cNvSpPr/>
          <p:nvPr/>
        </p:nvSpPr>
        <p:spPr>
          <a:xfrm>
            <a:off x="838200" y="1264331"/>
            <a:ext cx="10897347" cy="502830"/>
          </a:xfrm>
          <a:prstGeom prst="rect">
            <a:avLst/>
          </a:prstGeom>
        </p:spPr>
        <p:txBody>
          <a:bodyPr wrap="square">
            <a:spAutoFit/>
          </a:bodyPr>
          <a:lstStyle/>
          <a:p>
            <a:pPr algn="ctr" rtl="1">
              <a:lnSpc>
                <a:spcPct val="150000"/>
              </a:lnSpc>
            </a:pPr>
            <a:endParaRPr lang="he-IL" sz="2000" b="1" dirty="0">
              <a:solidFill>
                <a:srgbClr val="000000"/>
              </a:solidFill>
              <a:latin typeface="Calibri" panose="020F0502020204030204" pitchFamily="34" charset="0"/>
              <a:ea typeface="Calibri" panose="020F0502020204030204" pitchFamily="34" charset="0"/>
            </a:endParaRPr>
          </a:p>
        </p:txBody>
      </p:sp>
      <p:pic>
        <p:nvPicPr>
          <p:cNvPr id="3" name="תמונה 2">
            <a:extLst>
              <a:ext uri="{FF2B5EF4-FFF2-40B4-BE49-F238E27FC236}">
                <a16:creationId xmlns:a16="http://schemas.microsoft.com/office/drawing/2014/main" id="{003FA42A-C084-4B6F-A4DC-A2D80E956B6E}"/>
              </a:ext>
            </a:extLst>
          </p:cNvPr>
          <p:cNvPicPr>
            <a:picLocks noChangeAspect="1"/>
          </p:cNvPicPr>
          <p:nvPr/>
        </p:nvPicPr>
        <p:blipFill>
          <a:blip r:embed="rId3"/>
          <a:stretch>
            <a:fillRect/>
          </a:stretch>
        </p:blipFill>
        <p:spPr>
          <a:xfrm>
            <a:off x="304800" y="1925530"/>
            <a:ext cx="6599147" cy="4764830"/>
          </a:xfrm>
          <a:prstGeom prst="rect">
            <a:avLst/>
          </a:prstGeom>
        </p:spPr>
      </p:pic>
      <p:sp>
        <p:nvSpPr>
          <p:cNvPr id="5" name="מלבן 4">
            <a:extLst>
              <a:ext uri="{FF2B5EF4-FFF2-40B4-BE49-F238E27FC236}">
                <a16:creationId xmlns:a16="http://schemas.microsoft.com/office/drawing/2014/main" id="{B0C86FE3-7B9C-4024-92E9-00347E7EE429}"/>
              </a:ext>
            </a:extLst>
          </p:cNvPr>
          <p:cNvSpPr/>
          <p:nvPr/>
        </p:nvSpPr>
        <p:spPr>
          <a:xfrm>
            <a:off x="7494494" y="2783356"/>
            <a:ext cx="4160520" cy="1384995"/>
          </a:xfrm>
          <a:prstGeom prst="rect">
            <a:avLst/>
          </a:prstGeom>
          <a:ln w="28575">
            <a:solidFill>
              <a:schemeClr val="accent1">
                <a:lumMod val="50000"/>
              </a:schemeClr>
            </a:solidFill>
          </a:ln>
        </p:spPr>
        <p:txBody>
          <a:bodyPr wrap="square">
            <a:spAutoFit/>
          </a:bodyPr>
          <a:lstStyle/>
          <a:p>
            <a:pPr marL="457200" indent="-457200">
              <a:buClr>
                <a:schemeClr val="accent1">
                  <a:lumMod val="50000"/>
                </a:schemeClr>
              </a:buClr>
              <a:buFont typeface="Wingdings" panose="05000000000000000000" pitchFamily="2" charset="2"/>
              <a:buChar char="§"/>
            </a:pPr>
            <a:r>
              <a:rPr lang="he-IL" sz="2800" dirty="0">
                <a:solidFill>
                  <a:srgbClr val="000000"/>
                </a:solidFill>
              </a:rPr>
              <a:t> </a:t>
            </a:r>
            <a:r>
              <a:rPr lang="ar-SA" sz="2800" dirty="0">
                <a:solidFill>
                  <a:srgbClr val="000000"/>
                </a:solidFill>
                <a:latin typeface="Calibri" panose="020F0502020204030204" pitchFamily="34" charset="0"/>
                <a:cs typeface="Calibri" panose="020F0502020204030204" pitchFamily="34" charset="0"/>
              </a:rPr>
              <a:t>اكتبوا </a:t>
            </a:r>
            <a:r>
              <a:rPr lang="ar-JO" sz="2800" dirty="0">
                <a:solidFill>
                  <a:srgbClr val="000000"/>
                </a:solidFill>
                <a:latin typeface="Calibri" panose="020F0502020204030204" pitchFamily="34" charset="0"/>
                <a:cs typeface="Calibri" panose="020F0502020204030204" pitchFamily="34" charset="0"/>
              </a:rPr>
              <a:t>ثلاث قواعد رئيسيّة حول استخدام</a:t>
            </a:r>
            <a:r>
              <a:rPr lang="ar-SA" sz="2800" dirty="0">
                <a:solidFill>
                  <a:srgbClr val="000000"/>
                </a:solidFill>
                <a:latin typeface="Calibri" panose="020F0502020204030204" pitchFamily="34" charset="0"/>
                <a:cs typeface="Calibri" panose="020F0502020204030204" pitchFamily="34" charset="0"/>
              </a:rPr>
              <a:t>كم</a:t>
            </a:r>
            <a:r>
              <a:rPr lang="ar-JO" sz="2800" dirty="0">
                <a:solidFill>
                  <a:srgbClr val="000000"/>
                </a:solidFill>
                <a:latin typeface="Calibri" panose="020F0502020204030204" pitchFamily="34" charset="0"/>
                <a:cs typeface="Calibri" panose="020F0502020204030204" pitchFamily="34" charset="0"/>
              </a:rPr>
              <a:t> </a:t>
            </a:r>
            <a:r>
              <a:rPr lang="ar-SA" sz="2800" dirty="0">
                <a:solidFill>
                  <a:srgbClr val="000000"/>
                </a:solidFill>
                <a:latin typeface="Calibri" panose="020F0502020204030204" pitchFamily="34" charset="0"/>
                <a:cs typeface="Calibri" panose="020F0502020204030204" pitchFamily="34" charset="0"/>
              </a:rPr>
              <a:t>ل</a:t>
            </a:r>
            <a:r>
              <a:rPr lang="ar-JO" sz="2800" dirty="0">
                <a:solidFill>
                  <a:srgbClr val="000000"/>
                </a:solidFill>
                <a:latin typeface="Calibri" panose="020F0502020204030204" pitchFamily="34" charset="0"/>
                <a:cs typeface="Calibri" panose="020F0502020204030204" pitchFamily="34" charset="0"/>
              </a:rPr>
              <a:t>لشاشات بشكل مُتّزن.</a:t>
            </a:r>
            <a:endParaRPr lang="en-US" sz="2800" dirty="0">
              <a:solidFill>
                <a:srgbClr val="000000"/>
              </a:solidFill>
              <a:latin typeface="Calibri" panose="020F0502020204030204" pitchFamily="34" charset="0"/>
              <a:cs typeface="Calibri" panose="020F0502020204030204" pitchFamily="34" charset="0"/>
            </a:endParaRPr>
          </a:p>
        </p:txBody>
      </p:sp>
      <p:sp>
        <p:nvSpPr>
          <p:cNvPr id="4" name="מלבן: פינות מעוגלות 3">
            <a:extLst>
              <a:ext uri="{FF2B5EF4-FFF2-40B4-BE49-F238E27FC236}">
                <a16:creationId xmlns:a16="http://schemas.microsoft.com/office/drawing/2014/main" id="{0D9348DB-9611-48A2-90D2-1675635786AF}"/>
              </a:ext>
            </a:extLst>
          </p:cNvPr>
          <p:cNvSpPr/>
          <p:nvPr/>
        </p:nvSpPr>
        <p:spPr>
          <a:xfrm>
            <a:off x="2922869" y="2506684"/>
            <a:ext cx="2935705" cy="48126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400" dirty="0">
                <a:solidFill>
                  <a:srgbClr val="000000"/>
                </a:solidFill>
                <a:latin typeface="Calibri" panose="020F0502020204030204" pitchFamily="34" charset="0"/>
                <a:cs typeface="Calibri" panose="020F0502020204030204" pitchFamily="34" charset="0"/>
              </a:rPr>
              <a:t>شاشة القواعد الخاصة بـِ</a:t>
            </a:r>
            <a:endParaRPr lang="he-IL" sz="2400" dirty="0">
              <a:solidFill>
                <a:srgbClr val="000000"/>
              </a:solidFill>
              <a:latin typeface="Calibri" panose="020F0502020204030204" pitchFamily="34" charset="0"/>
              <a:cs typeface="Calibri" panose="020F0502020204030204" pitchFamily="34" charset="0"/>
            </a:endParaRPr>
          </a:p>
        </p:txBody>
      </p:sp>
      <p:sp>
        <p:nvSpPr>
          <p:cNvPr id="7" name="מלבן: פינות מעוגלות 6">
            <a:extLst>
              <a:ext uri="{FF2B5EF4-FFF2-40B4-BE49-F238E27FC236}">
                <a16:creationId xmlns:a16="http://schemas.microsoft.com/office/drawing/2014/main" id="{55150439-13E6-41B8-82E3-0FA739F07C72}"/>
              </a:ext>
            </a:extLst>
          </p:cNvPr>
          <p:cNvSpPr/>
          <p:nvPr/>
        </p:nvSpPr>
        <p:spPr>
          <a:xfrm>
            <a:off x="2133600" y="4938916"/>
            <a:ext cx="2117558" cy="33893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rgbClr val="000000"/>
                </a:solidFill>
                <a:latin typeface="Calibri" panose="020F0502020204030204" pitchFamily="34" charset="0"/>
                <a:cs typeface="Calibri" panose="020F0502020204030204" pitchFamily="34" charset="0"/>
              </a:rPr>
              <a:t>بالنجاح</a:t>
            </a:r>
            <a:endParaRPr lang="he-IL" sz="2400"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3166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כותרת 3"/>
          <p:cNvSpPr>
            <a:spLocks noGrp="1"/>
          </p:cNvSpPr>
          <p:nvPr>
            <p:ph type="title"/>
          </p:nvPr>
        </p:nvSpPr>
        <p:spPr>
          <a:xfrm>
            <a:off x="809626" y="511176"/>
            <a:ext cx="10572751" cy="969963"/>
          </a:xfrm>
        </p:spPr>
        <p:txBody>
          <a:bodyPr rtlCol="0">
            <a:normAutofit/>
          </a:bodyPr>
          <a:lstStyle/>
          <a:p>
            <a:pPr algn="ctr">
              <a:defRPr/>
            </a:pPr>
            <a:r>
              <a:rPr lang="ar-SA" sz="5400" b="1" dirty="0">
                <a:solidFill>
                  <a:schemeClr val="bg2">
                    <a:lumMod val="50000"/>
                  </a:schemeClr>
                </a:solidFill>
                <a:latin typeface="Calibri" panose="020F0502020204030204" pitchFamily="34" charset="0"/>
                <a:cs typeface="Calibri" panose="020F0502020204030204" pitchFamily="34" charset="0"/>
              </a:rPr>
              <a:t>أهداف الدرس</a:t>
            </a:r>
            <a:endParaRPr lang="he-IL" sz="5400" b="1" dirty="0">
              <a:solidFill>
                <a:schemeClr val="bg2">
                  <a:lumMod val="50000"/>
                </a:schemeClr>
              </a:solidFill>
              <a:latin typeface="Calibri" panose="020F0502020204030204" pitchFamily="34" charset="0"/>
              <a:cs typeface="Calibri" panose="020F0502020204030204" pitchFamily="34" charset="0"/>
            </a:endParaRPr>
          </a:p>
        </p:txBody>
      </p:sp>
      <p:sp>
        <p:nvSpPr>
          <p:cNvPr id="5" name="מציין מיקום תוכן 4"/>
          <p:cNvSpPr>
            <a:spLocks noGrp="1"/>
          </p:cNvSpPr>
          <p:nvPr>
            <p:ph idx="1"/>
          </p:nvPr>
        </p:nvSpPr>
        <p:spPr>
          <a:xfrm>
            <a:off x="320100" y="2171700"/>
            <a:ext cx="11551799" cy="4175124"/>
          </a:xfrm>
          <a:ln w="28575">
            <a:noFill/>
          </a:ln>
        </p:spPr>
        <p:txBody>
          <a:bodyPr rtlCol="0">
            <a:noAutofit/>
          </a:bodyPr>
          <a:lstStyle/>
          <a:p>
            <a:pPr lvl="0" fontAlgn="base">
              <a:buClr>
                <a:schemeClr val="accent1">
                  <a:lumMod val="50000"/>
                </a:schemeClr>
              </a:buClr>
              <a:buFont typeface="Wingdings" panose="05000000000000000000" pitchFamily="2" charset="2"/>
              <a:buChar char="§"/>
            </a:pPr>
            <a:r>
              <a:rPr lang="he-IL" sz="3200" dirty="0">
                <a:solidFill>
                  <a:srgbClr val="000000"/>
                </a:solidFill>
              </a:rPr>
              <a:t> </a:t>
            </a:r>
            <a:r>
              <a:rPr lang="ar-JO" sz="3200" dirty="0">
                <a:solidFill>
                  <a:srgbClr val="000000"/>
                </a:solidFill>
                <a:latin typeface="Calibri" panose="020F0502020204030204" pitchFamily="34" charset="0"/>
                <a:cs typeface="Calibri" panose="020F0502020204030204" pitchFamily="34" charset="0"/>
              </a:rPr>
              <a:t>أن يفهم ا</a:t>
            </a:r>
            <a:r>
              <a:rPr lang="ar-SA" sz="3200" dirty="0">
                <a:solidFill>
                  <a:srgbClr val="000000"/>
                </a:solidFill>
                <a:latin typeface="Calibri" panose="020F0502020204030204" pitchFamily="34" charset="0"/>
                <a:cs typeface="Calibri" panose="020F0502020204030204" pitchFamily="34" charset="0"/>
              </a:rPr>
              <a:t>لتلاميذ</a:t>
            </a:r>
            <a:r>
              <a:rPr lang="ar-JO" sz="3200" dirty="0">
                <a:solidFill>
                  <a:srgbClr val="000000"/>
                </a:solidFill>
                <a:latin typeface="Calibri" panose="020F0502020204030204" pitchFamily="34" charset="0"/>
                <a:cs typeface="Calibri" panose="020F0502020204030204" pitchFamily="34" charset="0"/>
              </a:rPr>
              <a:t> ماهيّة </a:t>
            </a:r>
            <a:r>
              <a:rPr lang="ar-SA" sz="3200" dirty="0">
                <a:solidFill>
                  <a:srgbClr val="000000"/>
                </a:solidFill>
                <a:latin typeface="Calibri" panose="020F0502020204030204" pitchFamily="34" charset="0"/>
                <a:cs typeface="Calibri" panose="020F0502020204030204" pitchFamily="34" charset="0"/>
              </a:rPr>
              <a:t>"وقت</a:t>
            </a:r>
            <a:r>
              <a:rPr lang="ar-JO" sz="3200" dirty="0">
                <a:solidFill>
                  <a:srgbClr val="000000"/>
                </a:solidFill>
                <a:latin typeface="Calibri" panose="020F0502020204030204" pitchFamily="34" charset="0"/>
                <a:cs typeface="Calibri" panose="020F0502020204030204" pitchFamily="34" charset="0"/>
              </a:rPr>
              <a:t> الفراغ" وحسناته</a:t>
            </a:r>
            <a:r>
              <a:rPr lang="ar-SA" sz="3200" dirty="0">
                <a:solidFill>
                  <a:srgbClr val="000000"/>
                </a:solidFill>
                <a:latin typeface="Calibri" panose="020F0502020204030204" pitchFamily="34" charset="0"/>
                <a:cs typeface="Calibri" panose="020F0502020204030204" pitchFamily="34" charset="0"/>
              </a:rPr>
              <a:t>.</a:t>
            </a:r>
            <a:endParaRPr lang="en-US" sz="4800" dirty="0">
              <a:solidFill>
                <a:srgbClr val="000000"/>
              </a:solidFill>
            </a:endParaRPr>
          </a:p>
          <a:p>
            <a:pPr lvl="0" fontAlgn="base">
              <a:buClr>
                <a:schemeClr val="accent1">
                  <a:lumMod val="50000"/>
                </a:schemeClr>
              </a:buClr>
              <a:buFont typeface="Wingdings" panose="05000000000000000000" pitchFamily="2" charset="2"/>
              <a:buChar char="§"/>
            </a:pPr>
            <a:r>
              <a:rPr lang="he-IL" sz="3200" dirty="0">
                <a:solidFill>
                  <a:srgbClr val="000000"/>
                </a:solidFill>
              </a:rPr>
              <a:t> </a:t>
            </a:r>
            <a:r>
              <a:rPr lang="ar-SA" sz="3200" dirty="0">
                <a:solidFill>
                  <a:srgbClr val="000000"/>
                </a:solidFill>
                <a:latin typeface="Calibri" panose="020F0502020204030204" pitchFamily="34" charset="0"/>
                <a:cs typeface="Calibri" panose="020F0502020204030204" pitchFamily="34" charset="0"/>
              </a:rPr>
              <a:t>أن يدرك التلاميذ أهميّة التحلّي بالمسؤوليّة </a:t>
            </a:r>
            <a:r>
              <a:rPr lang="ar-SY" sz="3200" dirty="0">
                <a:solidFill>
                  <a:srgbClr val="000000"/>
                </a:solidFill>
                <a:latin typeface="Calibri" panose="020F0502020204030204" pitchFamily="34" charset="0"/>
                <a:cs typeface="Calibri" panose="020F0502020204030204" pitchFamily="34" charset="0"/>
              </a:rPr>
              <a:t>خلال أوقات الفراغ بشكل عامّ. </a:t>
            </a:r>
            <a:endParaRPr lang="he-IL" sz="3200" dirty="0">
              <a:solidFill>
                <a:srgbClr val="000000"/>
              </a:solidFill>
              <a:latin typeface="Calibri" panose="020F0502020204030204" pitchFamily="34" charset="0"/>
              <a:cs typeface="Calibri" panose="020F0502020204030204" pitchFamily="34" charset="0"/>
            </a:endParaRPr>
          </a:p>
          <a:p>
            <a:pPr lvl="0" fontAlgn="base">
              <a:buClr>
                <a:schemeClr val="accent1">
                  <a:lumMod val="50000"/>
                </a:schemeClr>
              </a:buClr>
              <a:buFont typeface="Wingdings" panose="05000000000000000000" pitchFamily="2" charset="2"/>
              <a:buChar char="§"/>
            </a:pPr>
            <a:r>
              <a:rPr lang="he-IL" sz="3200" dirty="0">
                <a:solidFill>
                  <a:srgbClr val="000000"/>
                </a:solidFill>
                <a:latin typeface="Calibri" panose="020F0502020204030204" pitchFamily="34" charset="0"/>
                <a:cs typeface="Calibri" panose="020F0502020204030204" pitchFamily="34" charset="0"/>
              </a:rPr>
              <a:t> </a:t>
            </a:r>
            <a:r>
              <a:rPr lang="ar-JO" sz="3200" dirty="0">
                <a:solidFill>
                  <a:srgbClr val="000000"/>
                </a:solidFill>
                <a:latin typeface="Calibri" panose="020F0502020204030204" pitchFamily="34" charset="0"/>
                <a:cs typeface="Calibri" panose="020F0502020204030204" pitchFamily="34" charset="0"/>
              </a:rPr>
              <a:t>أن </a:t>
            </a:r>
            <a:r>
              <a:rPr lang="ar-SA" sz="3200" dirty="0">
                <a:solidFill>
                  <a:srgbClr val="000000"/>
                </a:solidFill>
                <a:latin typeface="Calibri" panose="020F0502020204030204" pitchFamily="34" charset="0"/>
                <a:cs typeface="Calibri" panose="020F0502020204030204" pitchFamily="34" charset="0"/>
              </a:rPr>
              <a:t>يزيد التلاميذ</a:t>
            </a:r>
            <a:r>
              <a:rPr lang="ar-JO" sz="3200" dirty="0">
                <a:solidFill>
                  <a:srgbClr val="000000"/>
                </a:solidFill>
                <a:latin typeface="Calibri" panose="020F0502020204030204" pitchFamily="34" charset="0"/>
                <a:cs typeface="Calibri" panose="020F0502020204030204" pitchFamily="34" charset="0"/>
              </a:rPr>
              <a:t> قدرتهم على وضْع حدود ذاتيّة بشأن أوقات الفراغ بشكل عامّ واستخدام الشّاشات بشكل خاص</a:t>
            </a:r>
            <a:r>
              <a:rPr lang="ar-SA" sz="3200" dirty="0">
                <a:solidFill>
                  <a:srgbClr val="000000"/>
                </a:solidFill>
                <a:latin typeface="Calibri" panose="020F0502020204030204" pitchFamily="34" charset="0"/>
                <a:cs typeface="Calibri" panose="020F0502020204030204" pitchFamily="34" charset="0"/>
              </a:rPr>
              <a:t>ّ.</a:t>
            </a:r>
            <a:endParaRPr lang="he-IL" sz="3200" dirty="0">
              <a:solidFill>
                <a:srgbClr val="000000"/>
              </a:solidFill>
              <a:latin typeface="Calibri" panose="020F0502020204030204" pitchFamily="34" charset="0"/>
              <a:cs typeface="Calibri" panose="020F0502020204030204" pitchFamily="34" charset="0"/>
            </a:endParaRPr>
          </a:p>
          <a:p>
            <a:pPr fontAlgn="base">
              <a:buClr>
                <a:schemeClr val="accent1">
                  <a:lumMod val="50000"/>
                </a:schemeClr>
              </a:buClr>
              <a:buFont typeface="Wingdings" panose="05000000000000000000" pitchFamily="2" charset="2"/>
              <a:buChar char="§"/>
            </a:pPr>
            <a:r>
              <a:rPr lang="he-IL" sz="3200" dirty="0">
                <a:solidFill>
                  <a:srgbClr val="000000"/>
                </a:solidFill>
              </a:rPr>
              <a:t> </a:t>
            </a:r>
            <a:r>
              <a:rPr lang="ar-SA" sz="3200" dirty="0">
                <a:solidFill>
                  <a:srgbClr val="000000"/>
                </a:solidFill>
                <a:latin typeface="Calibri" panose="020F0502020204030204" pitchFamily="34" charset="0"/>
                <a:cs typeface="Calibri" panose="020F0502020204030204" pitchFamily="34" charset="0"/>
              </a:rPr>
              <a:t>أن يحصل التلاميذ على أدوات كي يتصرّفوا بشكل مسؤول وآمن في الشبكة. </a:t>
            </a:r>
            <a:endParaRPr lang="en-US" sz="3200" dirty="0">
              <a:solidFill>
                <a:srgbClr val="000000"/>
              </a:solidFill>
              <a:latin typeface="Calibri" panose="020F0502020204030204" pitchFamily="34" charset="0"/>
              <a:cs typeface="Calibri" panose="020F0502020204030204" pitchFamily="34" charset="0"/>
            </a:endParaRPr>
          </a:p>
          <a:p>
            <a:pPr fontAlgn="base">
              <a:buClr>
                <a:schemeClr val="accent1">
                  <a:lumMod val="50000"/>
                </a:schemeClr>
              </a:buClr>
              <a:buFont typeface="Wingdings" panose="05000000000000000000" pitchFamily="2" charset="2"/>
              <a:buChar char="§"/>
            </a:pPr>
            <a:r>
              <a:rPr lang="he-IL" sz="3200" dirty="0">
                <a:solidFill>
                  <a:srgbClr val="000000"/>
                </a:solidFill>
                <a:latin typeface="Calibri" panose="020F0502020204030204" pitchFamily="34" charset="0"/>
                <a:cs typeface="Calibri" panose="020F0502020204030204" pitchFamily="34" charset="0"/>
              </a:rPr>
              <a:t> </a:t>
            </a:r>
            <a:r>
              <a:rPr lang="ar-JO" sz="3200" dirty="0">
                <a:solidFill>
                  <a:srgbClr val="000000"/>
                </a:solidFill>
                <a:latin typeface="Calibri" panose="020F0502020204030204" pitchFamily="34" charset="0"/>
                <a:cs typeface="Calibri" panose="020F0502020204030204" pitchFamily="34" charset="0"/>
              </a:rPr>
              <a:t>أن يعترف التلاميذ بأهميّة احترام القوانين والتقييدات التي يحدّدها البالغون بشأن نشاطاتهم خلال أوقات الفراغ بشكل عامّ، </a:t>
            </a:r>
            <a:r>
              <a:rPr lang="ar-SA" sz="3200" dirty="0">
                <a:solidFill>
                  <a:srgbClr val="000000"/>
                </a:solidFill>
                <a:latin typeface="Calibri" panose="020F0502020204030204" pitchFamily="34" charset="0"/>
                <a:cs typeface="Calibri" panose="020F0502020204030204" pitchFamily="34" charset="0"/>
              </a:rPr>
              <a:t>وخلال استخدام</a:t>
            </a:r>
            <a:r>
              <a:rPr lang="ar-JO" sz="3200" dirty="0">
                <a:solidFill>
                  <a:srgbClr val="000000"/>
                </a:solidFill>
                <a:latin typeface="Calibri" panose="020F0502020204030204" pitchFamily="34" charset="0"/>
                <a:cs typeface="Calibri" panose="020F0502020204030204" pitchFamily="34" charset="0"/>
              </a:rPr>
              <a:t> الشاشات بشكل خاصّ.</a:t>
            </a:r>
            <a:endParaRPr lang="en-US" sz="3200" dirty="0">
              <a:solidFill>
                <a:srgbClr val="000000"/>
              </a:solidFill>
              <a:latin typeface="Calibri" panose="020F0502020204030204" pitchFamily="34" charset="0"/>
              <a:cs typeface="Calibri" panose="020F0502020204030204" pitchFamily="34" charset="0"/>
            </a:endParaRPr>
          </a:p>
          <a:p>
            <a:pPr marL="0" lvl="0" indent="0" fontAlgn="base">
              <a:buClr>
                <a:schemeClr val="accent1">
                  <a:lumMod val="50000"/>
                </a:schemeClr>
              </a:buClr>
              <a:buNone/>
            </a:pPr>
            <a:endParaRPr lang="he-IL" sz="3200" dirty="0">
              <a:solidFill>
                <a:srgbClr val="000000"/>
              </a:solidFill>
              <a:latin typeface="David" panose="020E0502060401010101" pitchFamily="34" charset="-79"/>
            </a:endParaRPr>
          </a:p>
          <a:p>
            <a:pPr defTabSz="914400">
              <a:buClr>
                <a:schemeClr val="accent1">
                  <a:lumMod val="50000"/>
                </a:schemeClr>
              </a:buClr>
              <a:buFont typeface="Wingdings" panose="05000000000000000000" pitchFamily="2" charset="2"/>
              <a:buChar char="§"/>
              <a:defRPr/>
            </a:pPr>
            <a:endParaRPr lang="he-IL" altLang="he-IL" sz="3200" dirty="0"/>
          </a:p>
        </p:txBody>
      </p:sp>
    </p:spTree>
    <p:extLst>
      <p:ext uri="{BB962C8B-B14F-4D97-AF65-F5344CB8AC3E}">
        <p14:creationId xmlns:p14="http://schemas.microsoft.com/office/powerpoint/2010/main" val="1253252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כותרת 3"/>
          <p:cNvSpPr>
            <a:spLocks noGrp="1"/>
          </p:cNvSpPr>
          <p:nvPr>
            <p:ph type="title"/>
          </p:nvPr>
        </p:nvSpPr>
        <p:spPr>
          <a:xfrm>
            <a:off x="809626" y="511176"/>
            <a:ext cx="10572751" cy="969963"/>
          </a:xfrm>
        </p:spPr>
        <p:txBody>
          <a:bodyPr rtlCol="0">
            <a:normAutofit/>
          </a:bodyPr>
          <a:lstStyle/>
          <a:p>
            <a:pPr algn="ctr">
              <a:defRPr/>
            </a:pPr>
            <a:r>
              <a:rPr lang="ar-SA" sz="4800" b="1" dirty="0">
                <a:solidFill>
                  <a:schemeClr val="bg2">
                    <a:lumMod val="50000"/>
                  </a:schemeClr>
                </a:solidFill>
                <a:latin typeface="Calibri" panose="020F0502020204030204" pitchFamily="34" charset="0"/>
                <a:cs typeface="Calibri" panose="020F0502020204030204" pitchFamily="34" charset="0"/>
              </a:rPr>
              <a:t>هل تعلمون؟</a:t>
            </a:r>
            <a:endParaRPr lang="he-IL" sz="4800" b="1" dirty="0">
              <a:solidFill>
                <a:schemeClr val="bg2">
                  <a:lumMod val="50000"/>
                </a:schemeClr>
              </a:solidFill>
              <a:latin typeface="Calibri" panose="020F0502020204030204" pitchFamily="34" charset="0"/>
              <a:cs typeface="Calibri" panose="020F0502020204030204" pitchFamily="34" charset="0"/>
            </a:endParaRPr>
          </a:p>
        </p:txBody>
      </p:sp>
      <p:sp>
        <p:nvSpPr>
          <p:cNvPr id="5" name="מציין מיקום תוכן 4"/>
          <p:cNvSpPr>
            <a:spLocks noGrp="1"/>
          </p:cNvSpPr>
          <p:nvPr>
            <p:ph idx="1"/>
          </p:nvPr>
        </p:nvSpPr>
        <p:spPr>
          <a:xfrm>
            <a:off x="1187782" y="1999297"/>
            <a:ext cx="10555288" cy="4686300"/>
          </a:xfrm>
        </p:spPr>
        <p:txBody>
          <a:bodyPr rtlCol="0">
            <a:noAutofit/>
          </a:bodyPr>
          <a:lstStyle/>
          <a:p>
            <a:pPr marL="457200" indent="-457200">
              <a:lnSpc>
                <a:spcPct val="110000"/>
              </a:lnSpc>
              <a:buAutoNum type="arabicPeriod"/>
            </a:pPr>
            <a:r>
              <a:rPr lang="ar-SA" sz="2400" dirty="0">
                <a:solidFill>
                  <a:srgbClr val="000000"/>
                </a:solidFill>
                <a:latin typeface="Calibri" panose="020F0502020204030204" pitchFamily="34" charset="0"/>
                <a:cs typeface="Calibri" panose="020F0502020204030204" pitchFamily="34" charset="0"/>
              </a:rPr>
              <a:t>معدّل العُمر الذي يحصل فيه الأولاد على هاتفهم الذكيّ الأول هو 10 سنوات.</a:t>
            </a:r>
          </a:p>
          <a:p>
            <a:pPr marL="457200" indent="-457200">
              <a:lnSpc>
                <a:spcPct val="110000"/>
              </a:lnSpc>
              <a:buAutoNum type="arabicPeriod"/>
            </a:pPr>
            <a:r>
              <a:rPr lang="ar-SA" sz="2400" dirty="0">
                <a:solidFill>
                  <a:srgbClr val="000000"/>
                </a:solidFill>
                <a:latin typeface="Calibri" panose="020F0502020204030204" pitchFamily="34" charset="0"/>
                <a:cs typeface="Calibri" panose="020F0502020204030204" pitchFamily="34" charset="0"/>
              </a:rPr>
              <a:t>معدّل الوقت الذي يقضيه الأولاد في الأجيال 8-12 أمام الشاشات هو 4 ساعة كُلّ اليوم.</a:t>
            </a:r>
            <a:endParaRPr lang="he-IL" sz="2400" dirty="0">
              <a:solidFill>
                <a:srgbClr val="000000"/>
              </a:solidFill>
              <a:latin typeface="Calibri" panose="020F0502020204030204" pitchFamily="34" charset="0"/>
              <a:cs typeface="Calibri" panose="020F0502020204030204" pitchFamily="34" charset="0"/>
            </a:endParaRPr>
          </a:p>
          <a:p>
            <a:pPr marL="457200" indent="-457200">
              <a:lnSpc>
                <a:spcPct val="110000"/>
              </a:lnSpc>
              <a:buFont typeface="+mj-lt"/>
              <a:buAutoNum type="arabicPeriod"/>
            </a:pPr>
            <a:r>
              <a:rPr lang="he-IL" sz="2400" dirty="0">
                <a:solidFill>
                  <a:srgbClr val="000000"/>
                </a:solidFill>
                <a:latin typeface="Calibri" panose="020F0502020204030204" pitchFamily="34" charset="0"/>
                <a:cs typeface="Calibri" panose="020F0502020204030204" pitchFamily="34" charset="0"/>
              </a:rPr>
              <a:t>71% </a:t>
            </a:r>
            <a:r>
              <a:rPr lang="ar-SA" sz="2400" dirty="0">
                <a:solidFill>
                  <a:srgbClr val="000000"/>
                </a:solidFill>
                <a:latin typeface="Calibri" panose="020F0502020204030204" pitchFamily="34" charset="0"/>
                <a:cs typeface="Calibri" panose="020F0502020204030204" pitchFamily="34" charset="0"/>
              </a:rPr>
              <a:t>مِن الأولاد في الأجيال 6-9 يشاهدون الأغاني في اليوتيوب أو الأفلام أو المسلسلات؛ </a:t>
            </a:r>
            <a:r>
              <a:rPr lang="he-IL" sz="2400" dirty="0">
                <a:solidFill>
                  <a:srgbClr val="000000"/>
                </a:solidFill>
                <a:latin typeface="Calibri" panose="020F0502020204030204" pitchFamily="34" charset="0"/>
                <a:cs typeface="Calibri" panose="020F0502020204030204" pitchFamily="34" charset="0"/>
              </a:rPr>
              <a:t>4% </a:t>
            </a:r>
            <a:r>
              <a:rPr lang="ar-SA" sz="2400" dirty="0">
                <a:solidFill>
                  <a:srgbClr val="000000"/>
                </a:solidFill>
                <a:latin typeface="Calibri" panose="020F0502020204030204" pitchFamily="34" charset="0"/>
                <a:cs typeface="Calibri" panose="020F0502020204030204" pitchFamily="34" charset="0"/>
              </a:rPr>
              <a:t>مِنهم يستخدمون الفيسبوك.</a:t>
            </a:r>
            <a:endParaRPr lang="he-IL" sz="2400" dirty="0">
              <a:solidFill>
                <a:srgbClr val="000000"/>
              </a:solidFill>
              <a:latin typeface="Calibri" panose="020F0502020204030204" pitchFamily="34" charset="0"/>
              <a:cs typeface="Calibri" panose="020F0502020204030204" pitchFamily="34" charset="0"/>
            </a:endParaRPr>
          </a:p>
          <a:p>
            <a:pPr marL="457200" indent="-457200">
              <a:lnSpc>
                <a:spcPct val="110000"/>
              </a:lnSpc>
              <a:buFont typeface="+mj-lt"/>
              <a:buAutoNum type="arabicPeriod"/>
            </a:pPr>
            <a:r>
              <a:rPr lang="he-IL" sz="2400" dirty="0">
                <a:solidFill>
                  <a:srgbClr val="000000"/>
                </a:solidFill>
                <a:latin typeface="Calibri" panose="020F0502020204030204" pitchFamily="34" charset="0"/>
                <a:cs typeface="Calibri" panose="020F0502020204030204" pitchFamily="34" charset="0"/>
              </a:rPr>
              <a:t>55% </a:t>
            </a:r>
            <a:r>
              <a:rPr lang="ar-SA" sz="2400" dirty="0">
                <a:solidFill>
                  <a:srgbClr val="000000"/>
                </a:solidFill>
                <a:latin typeface="Calibri" panose="020F0502020204030204" pitchFamily="34" charset="0"/>
                <a:cs typeface="Calibri" panose="020F0502020204030204" pitchFamily="34" charset="0"/>
              </a:rPr>
              <a:t>مِن الأولاد</a:t>
            </a:r>
            <a:r>
              <a:rPr lang="he-IL" sz="2400" dirty="0">
                <a:solidFill>
                  <a:srgbClr val="000000"/>
                </a:solidFill>
                <a:latin typeface="Calibri" panose="020F0502020204030204" pitchFamily="34" charset="0"/>
                <a:cs typeface="Calibri" panose="020F0502020204030204" pitchFamily="34" charset="0"/>
              </a:rPr>
              <a:t> (</a:t>
            </a:r>
            <a:r>
              <a:rPr lang="ar-SA" sz="2400" dirty="0">
                <a:solidFill>
                  <a:srgbClr val="000000"/>
                </a:solidFill>
                <a:latin typeface="Calibri" panose="020F0502020204030204" pitchFamily="34" charset="0"/>
                <a:cs typeface="Calibri" panose="020F0502020204030204" pitchFamily="34" charset="0"/>
              </a:rPr>
              <a:t>في الأجيال</a:t>
            </a:r>
            <a:r>
              <a:rPr lang="he-IL" sz="2400" dirty="0">
                <a:solidFill>
                  <a:srgbClr val="000000"/>
                </a:solidFill>
                <a:latin typeface="Calibri" panose="020F0502020204030204" pitchFamily="34" charset="0"/>
                <a:cs typeface="Calibri" panose="020F0502020204030204" pitchFamily="34" charset="0"/>
              </a:rPr>
              <a:t> </a:t>
            </a:r>
            <a:r>
              <a:rPr lang="ar-SA" sz="2400" dirty="0">
                <a:solidFill>
                  <a:srgbClr val="000000"/>
                </a:solidFill>
                <a:latin typeface="Calibri" panose="020F0502020204030204" pitchFamily="34" charset="0"/>
                <a:cs typeface="Calibri" panose="020F0502020204030204" pitchFamily="34" charset="0"/>
              </a:rPr>
              <a:t>8-12</a:t>
            </a:r>
            <a:r>
              <a:rPr lang="he-IL" sz="2400" dirty="0">
                <a:solidFill>
                  <a:srgbClr val="000000"/>
                </a:solidFill>
                <a:latin typeface="Calibri" panose="020F0502020204030204" pitchFamily="34" charset="0"/>
                <a:cs typeface="Calibri" panose="020F0502020204030204" pitchFamily="34" charset="0"/>
              </a:rPr>
              <a:t>) </a:t>
            </a:r>
            <a:r>
              <a:rPr lang="ar-SA" sz="2400" dirty="0">
                <a:solidFill>
                  <a:srgbClr val="000000"/>
                </a:solidFill>
                <a:latin typeface="Calibri" panose="020F0502020204030204" pitchFamily="34" charset="0"/>
                <a:cs typeface="Calibri" panose="020F0502020204030204" pitchFamily="34" charset="0"/>
              </a:rPr>
              <a:t>يقومون بنشْر أفلامٍ أو </a:t>
            </a:r>
            <a:r>
              <a:rPr lang="en-US" sz="2400" dirty="0">
                <a:solidFill>
                  <a:srgbClr val="000000"/>
                </a:solidFill>
                <a:latin typeface="Calibri" panose="020F0502020204030204" pitchFamily="34" charset="0"/>
                <a:cs typeface="Calibri" panose="020F0502020204030204" pitchFamily="34" charset="0"/>
              </a:rPr>
              <a:t>Story</a:t>
            </a:r>
            <a:r>
              <a:rPr lang="ar-SA" sz="2400" dirty="0">
                <a:solidFill>
                  <a:srgbClr val="000000"/>
                </a:solidFill>
                <a:latin typeface="Calibri" panose="020F0502020204030204" pitchFamily="34" charset="0"/>
                <a:cs typeface="Calibri" panose="020F0502020204030204" pitchFamily="34" charset="0"/>
              </a:rPr>
              <a:t> أو بثٍّ مباشر في اليوتيوب مرّة في الأسبوع. </a:t>
            </a:r>
            <a:endParaRPr lang="he-IL" sz="2400" dirty="0">
              <a:solidFill>
                <a:srgbClr val="000000"/>
              </a:solidFill>
              <a:latin typeface="Calibri" panose="020F0502020204030204" pitchFamily="34" charset="0"/>
              <a:cs typeface="Calibri" panose="020F0502020204030204" pitchFamily="34" charset="0"/>
            </a:endParaRPr>
          </a:p>
          <a:p>
            <a:pPr marL="457200" indent="-457200">
              <a:lnSpc>
                <a:spcPct val="110000"/>
              </a:lnSpc>
              <a:buFont typeface="+mj-lt"/>
              <a:buAutoNum type="arabicPeriod"/>
            </a:pPr>
            <a:r>
              <a:rPr lang="he-IL" sz="2400" dirty="0">
                <a:solidFill>
                  <a:srgbClr val="000000"/>
                </a:solidFill>
                <a:latin typeface="Calibri" panose="020F0502020204030204" pitchFamily="34" charset="0"/>
                <a:cs typeface="Calibri" panose="020F0502020204030204" pitchFamily="34" charset="0"/>
              </a:rPr>
              <a:t>45% </a:t>
            </a:r>
            <a:r>
              <a:rPr lang="ar-SA" sz="2400" dirty="0">
                <a:solidFill>
                  <a:srgbClr val="000000"/>
                </a:solidFill>
                <a:latin typeface="Calibri" panose="020F0502020204030204" pitchFamily="34" charset="0"/>
                <a:cs typeface="Calibri" panose="020F0502020204030204" pitchFamily="34" charset="0"/>
              </a:rPr>
              <a:t>مِن الأولاد (</a:t>
            </a:r>
            <a:r>
              <a:rPr lang="ar-SY" sz="2400" dirty="0">
                <a:solidFill>
                  <a:srgbClr val="000000"/>
                </a:solidFill>
                <a:latin typeface="Calibri" panose="020F0502020204030204" pitchFamily="34" charset="0"/>
                <a:cs typeface="Calibri" panose="020F0502020204030204" pitchFamily="34" charset="0"/>
              </a:rPr>
              <a:t>في الأجيال 8-12) تحلّوا بالمسؤوليّة وبلّغوا عن صورة أو فيلم أو منشور مسيء أو عنيف شاهَدوه في الشبكة.  </a:t>
            </a:r>
          </a:p>
          <a:p>
            <a:pPr marL="457200" indent="-457200">
              <a:lnSpc>
                <a:spcPct val="110000"/>
              </a:lnSpc>
              <a:buFont typeface="+mj-lt"/>
              <a:buAutoNum type="arabicPeriod"/>
            </a:pPr>
            <a:r>
              <a:rPr lang="ar-SY" sz="2400" dirty="0">
                <a:solidFill>
                  <a:srgbClr val="000000"/>
                </a:solidFill>
                <a:latin typeface="Calibri" panose="020F0502020204030204" pitchFamily="34" charset="0"/>
                <a:cs typeface="Calibri" panose="020F0502020204030204" pitchFamily="34" charset="0"/>
              </a:rPr>
              <a:t>%85 من أولياء الأمور يحدّدون 3 ساعات من الوقت لأبنائهم أمام الشاشات. </a:t>
            </a:r>
          </a:p>
        </p:txBody>
      </p:sp>
    </p:spTree>
    <p:extLst>
      <p:ext uri="{BB962C8B-B14F-4D97-AF65-F5344CB8AC3E}">
        <p14:creationId xmlns:p14="http://schemas.microsoft.com/office/powerpoint/2010/main" val="3181957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rtlCol="0">
            <a:normAutofit/>
          </a:bodyPr>
          <a:lstStyle/>
          <a:p>
            <a:pPr algn="ctr">
              <a:defRPr/>
            </a:pPr>
            <a:r>
              <a:rPr lang="ar-SA" sz="5400" b="1" dirty="0">
                <a:solidFill>
                  <a:schemeClr val="bg2">
                    <a:lumMod val="50000"/>
                  </a:schemeClr>
                </a:solidFill>
                <a:latin typeface="Calibri" panose="020F0502020204030204" pitchFamily="34" charset="0"/>
                <a:cs typeface="Calibri" panose="020F0502020204030204" pitchFamily="34" charset="0"/>
              </a:rPr>
              <a:t>"مَن لديه وقت ليجيب؟"</a:t>
            </a:r>
            <a:r>
              <a:rPr lang="he-IL" sz="5400" b="1" dirty="0">
                <a:solidFill>
                  <a:schemeClr val="bg2">
                    <a:lumMod val="50000"/>
                  </a:schemeClr>
                </a:solidFill>
                <a:latin typeface="Calibri" panose="020F0502020204030204" pitchFamily="34" charset="0"/>
                <a:cs typeface="Calibri" panose="020F0502020204030204" pitchFamily="34" charset="0"/>
              </a:rPr>
              <a:t/>
            </a:r>
            <a:br>
              <a:rPr lang="he-IL" sz="5400" b="1" dirty="0">
                <a:solidFill>
                  <a:schemeClr val="bg2">
                    <a:lumMod val="50000"/>
                  </a:schemeClr>
                </a:solidFill>
                <a:latin typeface="Calibri" panose="020F0502020204030204" pitchFamily="34" charset="0"/>
                <a:cs typeface="Calibri" panose="020F0502020204030204" pitchFamily="34" charset="0"/>
              </a:rPr>
            </a:br>
            <a:r>
              <a:rPr lang="he-IL" sz="3600" b="1" dirty="0">
                <a:solidFill>
                  <a:schemeClr val="bg2">
                    <a:lumMod val="50000"/>
                  </a:schemeClr>
                </a:solidFill>
                <a:latin typeface="Calibri" panose="020F0502020204030204" pitchFamily="34" charset="0"/>
                <a:cs typeface="Calibri" panose="020F0502020204030204" pitchFamily="34" charset="0"/>
              </a:rPr>
              <a:t>(</a:t>
            </a:r>
            <a:r>
              <a:rPr lang="ar-SA" sz="3600" b="1" dirty="0">
                <a:solidFill>
                  <a:schemeClr val="bg2">
                    <a:lumMod val="50000"/>
                  </a:schemeClr>
                </a:solidFill>
                <a:latin typeface="Calibri" panose="020F0502020204030204" pitchFamily="34" charset="0"/>
                <a:cs typeface="Calibri" panose="020F0502020204030204" pitchFamily="34" charset="0"/>
              </a:rPr>
              <a:t>افتتاحيّة للدرس، الإمكانيّة الأولى)</a:t>
            </a:r>
            <a:endParaRPr lang="he-IL" sz="3600" b="1" dirty="0">
              <a:solidFill>
                <a:schemeClr val="bg2">
                  <a:lumMod val="50000"/>
                </a:schemeClr>
              </a:solidFill>
              <a:latin typeface="Calibri" panose="020F0502020204030204" pitchFamily="34" charset="0"/>
              <a:cs typeface="Calibri" panose="020F0502020204030204" pitchFamily="34" charset="0"/>
            </a:endParaRPr>
          </a:p>
        </p:txBody>
      </p:sp>
      <p:sp>
        <p:nvSpPr>
          <p:cNvPr id="3" name="מציין מיקום תוכן 2"/>
          <p:cNvSpPr>
            <a:spLocks noGrp="1"/>
          </p:cNvSpPr>
          <p:nvPr>
            <p:ph idx="1"/>
          </p:nvPr>
        </p:nvSpPr>
        <p:spPr>
          <a:xfrm>
            <a:off x="1216206" y="2091909"/>
            <a:ext cx="9784080" cy="4582160"/>
          </a:xfrm>
          <a:ln w="28575">
            <a:solidFill>
              <a:schemeClr val="accent1">
                <a:lumMod val="50000"/>
              </a:schemeClr>
            </a:solidFill>
          </a:ln>
        </p:spPr>
        <p:txBody>
          <a:bodyPr/>
          <a:lstStyle/>
          <a:p>
            <a:pPr marL="0" indent="0" algn="ctr">
              <a:buClrTx/>
              <a:buNone/>
            </a:pPr>
            <a:r>
              <a:rPr lang="ar-SA" sz="3200" b="1" dirty="0">
                <a:solidFill>
                  <a:srgbClr val="000000"/>
                </a:solidFill>
                <a:latin typeface="Calibri" panose="020F0502020204030204" pitchFamily="34" charset="0"/>
                <a:cs typeface="Calibri" panose="020F0502020204030204" pitchFamily="34" charset="0"/>
              </a:rPr>
              <a:t>ما معنى "وقت الفراغ" بالنسبة لكم؟</a:t>
            </a:r>
            <a:endParaRPr lang="he-IL" sz="3200" b="1" dirty="0">
              <a:solidFill>
                <a:srgbClr val="000000"/>
              </a:solidFill>
              <a:latin typeface="Calibri" panose="020F0502020204030204" pitchFamily="34" charset="0"/>
              <a:cs typeface="Calibri" panose="020F0502020204030204" pitchFamily="34" charset="0"/>
            </a:endParaRPr>
          </a:p>
          <a:p>
            <a:pPr marL="0" indent="0" algn="ctr">
              <a:buClrTx/>
              <a:buNone/>
            </a:pPr>
            <a:endParaRPr lang="he-IL" dirty="0">
              <a:solidFill>
                <a:srgbClr val="000000"/>
              </a:solidFill>
            </a:endParaRPr>
          </a:p>
        </p:txBody>
      </p:sp>
      <p:pic>
        <p:nvPicPr>
          <p:cNvPr id="2" name="תמונה 1">
            <a:extLst>
              <a:ext uri="{FF2B5EF4-FFF2-40B4-BE49-F238E27FC236}">
                <a16:creationId xmlns:a16="http://schemas.microsoft.com/office/drawing/2014/main" id="{6B09AECC-AF87-46DA-A6BE-E88B03E109E8}"/>
              </a:ext>
            </a:extLst>
          </p:cNvPr>
          <p:cNvPicPr>
            <a:picLocks noChangeAspect="1"/>
          </p:cNvPicPr>
          <p:nvPr/>
        </p:nvPicPr>
        <p:blipFill>
          <a:blip r:embed="rId3"/>
          <a:stretch>
            <a:fillRect/>
          </a:stretch>
        </p:blipFill>
        <p:spPr>
          <a:xfrm>
            <a:off x="3734139" y="2800656"/>
            <a:ext cx="4748213" cy="2814624"/>
          </a:xfrm>
          <a:prstGeom prst="rect">
            <a:avLst/>
          </a:prstGeom>
        </p:spPr>
      </p:pic>
      <p:sp>
        <p:nvSpPr>
          <p:cNvPr id="6" name="TextBox 5"/>
          <p:cNvSpPr txBox="1"/>
          <p:nvPr/>
        </p:nvSpPr>
        <p:spPr>
          <a:xfrm>
            <a:off x="837834" y="5898453"/>
            <a:ext cx="9770792" cy="523220"/>
          </a:xfrm>
          <a:prstGeom prst="rect">
            <a:avLst/>
          </a:prstGeom>
          <a:noFill/>
        </p:spPr>
        <p:txBody>
          <a:bodyPr wrap="square" rtlCol="1">
            <a:spAutoFit/>
          </a:bodyPr>
          <a:lstStyle/>
          <a:p>
            <a:pPr algn="ctr"/>
            <a:r>
              <a:rPr lang="ar-SA" sz="2800" b="1" dirty="0">
                <a:solidFill>
                  <a:srgbClr val="000000"/>
                </a:solidFill>
                <a:latin typeface="Calibri" panose="020F0502020204030204" pitchFamily="34" charset="0"/>
                <a:cs typeface="Calibri" panose="020F0502020204030204" pitchFamily="34" charset="0"/>
              </a:rPr>
              <a:t>وقت</a:t>
            </a:r>
            <a:r>
              <a:rPr lang="ar-JO" sz="2800" b="1" dirty="0">
                <a:solidFill>
                  <a:srgbClr val="000000"/>
                </a:solidFill>
                <a:latin typeface="Calibri" panose="020F0502020204030204" pitchFamily="34" charset="0"/>
                <a:cs typeface="Calibri" panose="020F0502020204030204" pitchFamily="34" charset="0"/>
              </a:rPr>
              <a:t> الفراغ ه</a:t>
            </a:r>
            <a:r>
              <a:rPr lang="ar-SY" sz="2800" b="1" dirty="0">
                <a:solidFill>
                  <a:srgbClr val="000000"/>
                </a:solidFill>
                <a:latin typeface="Calibri" panose="020F0502020204030204" pitchFamily="34" charset="0"/>
                <a:cs typeface="Calibri" panose="020F0502020204030204" pitchFamily="34" charset="0"/>
              </a:rPr>
              <a:t>و</a:t>
            </a:r>
            <a:r>
              <a:rPr lang="ar-JO" sz="2800" b="1" dirty="0">
                <a:solidFill>
                  <a:srgbClr val="000000"/>
                </a:solidFill>
                <a:latin typeface="Calibri" panose="020F0502020204030204" pitchFamily="34" charset="0"/>
                <a:cs typeface="Calibri" panose="020F0502020204030204" pitchFamily="34" charset="0"/>
              </a:rPr>
              <a:t> </a:t>
            </a:r>
            <a:r>
              <a:rPr lang="ar-SA" sz="2800" b="1" dirty="0">
                <a:solidFill>
                  <a:srgbClr val="000000"/>
                </a:solidFill>
                <a:latin typeface="Calibri" panose="020F0502020204030204" pitchFamily="34" charset="0"/>
                <a:cs typeface="Calibri" panose="020F0502020204030204" pitchFamily="34" charset="0"/>
              </a:rPr>
              <a:t>وقت</a:t>
            </a:r>
            <a:r>
              <a:rPr lang="ar-JO" sz="2800" b="1" dirty="0">
                <a:solidFill>
                  <a:srgbClr val="000000"/>
                </a:solidFill>
                <a:latin typeface="Calibri" panose="020F0502020204030204" pitchFamily="34" charset="0"/>
                <a:cs typeface="Calibri" panose="020F0502020204030204" pitchFamily="34" charset="0"/>
              </a:rPr>
              <a:t> حُرّ، </a:t>
            </a:r>
            <a:r>
              <a:rPr lang="ar-SA" sz="2800" b="1" dirty="0">
                <a:solidFill>
                  <a:srgbClr val="000000"/>
                </a:solidFill>
                <a:latin typeface="Calibri" panose="020F0502020204030204" pitchFamily="34" charset="0"/>
                <a:cs typeface="Calibri" panose="020F0502020204030204" pitchFamily="34" charset="0"/>
              </a:rPr>
              <a:t>أي </a:t>
            </a:r>
            <a:r>
              <a:rPr lang="ar-JO" sz="2800" b="1" dirty="0">
                <a:solidFill>
                  <a:srgbClr val="000000"/>
                </a:solidFill>
                <a:latin typeface="Calibri" panose="020F0502020204030204" pitchFamily="34" charset="0"/>
                <a:cs typeface="Calibri" panose="020F0502020204030204" pitchFamily="34" charset="0"/>
              </a:rPr>
              <a:t>يمكن أن نختار ما نودّ القيام به خلاله</a:t>
            </a:r>
            <a:endParaRPr lang="he-IL" sz="3600"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778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rtlCol="0">
            <a:normAutofit/>
          </a:bodyPr>
          <a:lstStyle/>
          <a:p>
            <a:pPr algn="ctr">
              <a:defRPr/>
            </a:pPr>
            <a:r>
              <a:rPr lang="ar-SA" sz="4000" b="1" dirty="0">
                <a:solidFill>
                  <a:schemeClr val="bg2">
                    <a:lumMod val="50000"/>
                  </a:schemeClr>
                </a:solidFill>
                <a:latin typeface="Calibri" panose="020F0502020204030204" pitchFamily="34" charset="0"/>
                <a:cs typeface="Calibri" panose="020F0502020204030204" pitchFamily="34" charset="0"/>
              </a:rPr>
              <a:t>"مَن لديه وقت ليجيب؟"</a:t>
            </a:r>
            <a:endParaRPr lang="he-IL" sz="2700" b="1" dirty="0">
              <a:solidFill>
                <a:schemeClr val="bg2">
                  <a:lumMod val="50000"/>
                </a:schemeClr>
              </a:solidFill>
            </a:endParaRPr>
          </a:p>
        </p:txBody>
      </p:sp>
      <p:sp>
        <p:nvSpPr>
          <p:cNvPr id="3" name="מציין מיקום תוכן 2"/>
          <p:cNvSpPr>
            <a:spLocks noGrp="1"/>
          </p:cNvSpPr>
          <p:nvPr>
            <p:ph idx="1"/>
          </p:nvPr>
        </p:nvSpPr>
        <p:spPr>
          <a:xfrm>
            <a:off x="1202919" y="2064716"/>
            <a:ext cx="9935569" cy="4600244"/>
          </a:xfrm>
          <a:ln w="28575">
            <a:solidFill>
              <a:schemeClr val="accent1">
                <a:lumMod val="50000"/>
              </a:schemeClr>
            </a:solidFill>
          </a:ln>
        </p:spPr>
        <p:txBody>
          <a:bodyPr/>
          <a:lstStyle/>
          <a:p>
            <a:pPr marL="0" indent="0" algn="ctr">
              <a:buClrTx/>
              <a:buNone/>
            </a:pPr>
            <a:r>
              <a:rPr lang="ar-SA" sz="3600" b="1" dirty="0">
                <a:solidFill>
                  <a:srgbClr val="000000"/>
                </a:solidFill>
                <a:latin typeface="Calibri" panose="020F0502020204030204" pitchFamily="34" charset="0"/>
                <a:cs typeface="Calibri" panose="020F0502020204030204" pitchFamily="34" charset="0"/>
              </a:rPr>
              <a:t>هل الوقت الذي تقضونه في المدرسة هو وقت فراغ؟</a:t>
            </a:r>
            <a:endParaRPr lang="he-IL" sz="3600" b="1" dirty="0">
              <a:solidFill>
                <a:srgbClr val="000000"/>
              </a:solidFill>
              <a:latin typeface="Calibri" panose="020F0502020204030204" pitchFamily="34" charset="0"/>
              <a:cs typeface="Calibri" panose="020F0502020204030204" pitchFamily="34" charset="0"/>
            </a:endParaRPr>
          </a:p>
        </p:txBody>
      </p:sp>
      <p:pic>
        <p:nvPicPr>
          <p:cNvPr id="5" name="תמונה 4">
            <a:extLst>
              <a:ext uri="{FF2B5EF4-FFF2-40B4-BE49-F238E27FC236}">
                <a16:creationId xmlns:a16="http://schemas.microsoft.com/office/drawing/2014/main" id="{5D7C51F4-B64F-4B38-94DE-19EE2E12D514}"/>
              </a:ext>
            </a:extLst>
          </p:cNvPr>
          <p:cNvPicPr>
            <a:picLocks noChangeAspect="1"/>
          </p:cNvPicPr>
          <p:nvPr/>
        </p:nvPicPr>
        <p:blipFill>
          <a:blip r:embed="rId3"/>
          <a:stretch>
            <a:fillRect/>
          </a:stretch>
        </p:blipFill>
        <p:spPr>
          <a:xfrm>
            <a:off x="3765640" y="3176796"/>
            <a:ext cx="4810125" cy="3238500"/>
          </a:xfrm>
          <a:prstGeom prst="rect">
            <a:avLst/>
          </a:prstGeom>
        </p:spPr>
      </p:pic>
    </p:spTree>
    <p:extLst>
      <p:ext uri="{BB962C8B-B14F-4D97-AF65-F5344CB8AC3E}">
        <p14:creationId xmlns:p14="http://schemas.microsoft.com/office/powerpoint/2010/main" val="791703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rtlCol="0">
            <a:normAutofit/>
          </a:bodyPr>
          <a:lstStyle/>
          <a:p>
            <a:pPr algn="ctr">
              <a:defRPr/>
            </a:pPr>
            <a:r>
              <a:rPr lang="ar-SA" sz="4000" b="1" dirty="0">
                <a:solidFill>
                  <a:schemeClr val="bg2">
                    <a:lumMod val="50000"/>
                  </a:schemeClr>
                </a:solidFill>
                <a:latin typeface="Calibri" panose="020F0502020204030204" pitchFamily="34" charset="0"/>
                <a:cs typeface="Calibri" panose="020F0502020204030204" pitchFamily="34" charset="0"/>
              </a:rPr>
              <a:t>"مَن لديه وقت ليجيب؟"</a:t>
            </a:r>
            <a:endParaRPr lang="he-IL" sz="2700" b="1" dirty="0">
              <a:solidFill>
                <a:schemeClr val="bg2">
                  <a:lumMod val="50000"/>
                </a:schemeClr>
              </a:solidFill>
            </a:endParaRPr>
          </a:p>
        </p:txBody>
      </p:sp>
      <p:sp>
        <p:nvSpPr>
          <p:cNvPr id="5" name="מציין מיקום תוכן 2">
            <a:extLst>
              <a:ext uri="{FF2B5EF4-FFF2-40B4-BE49-F238E27FC236}">
                <a16:creationId xmlns:a16="http://schemas.microsoft.com/office/drawing/2014/main" id="{D3C6B84B-D1D5-482C-A8FA-2049B4566C78}"/>
              </a:ext>
            </a:extLst>
          </p:cNvPr>
          <p:cNvSpPr txBox="1">
            <a:spLocks/>
          </p:cNvSpPr>
          <p:nvPr/>
        </p:nvSpPr>
        <p:spPr>
          <a:xfrm>
            <a:off x="1371011" y="2122914"/>
            <a:ext cx="9935569" cy="4600244"/>
          </a:xfrm>
          <a:prstGeom prst="rect">
            <a:avLst/>
          </a:prstGeom>
          <a:ln w="28575">
            <a:solidFill>
              <a:schemeClr val="accent1">
                <a:lumMod val="50000"/>
              </a:schemeClr>
            </a:solidFill>
          </a:ln>
        </p:spPr>
        <p:txBody>
          <a:bodyPr vert="horz" lIns="91440" tIns="45720" rIns="91440" bIns="45720" rtlCol="0">
            <a:normAutofit/>
          </a:bodyPr>
          <a:lstStyle>
            <a:lvl1pPr marL="137157" indent="-137157" algn="r" defTabSz="685783" rtl="1" eaLnBrk="1" latinLnBrk="0" hangingPunct="1">
              <a:lnSpc>
                <a:spcPct val="90000"/>
              </a:lnSpc>
              <a:spcBef>
                <a:spcPts val="900"/>
              </a:spcBef>
              <a:spcAft>
                <a:spcPts val="151"/>
              </a:spcAft>
              <a:buClr>
                <a:schemeClr val="tx1"/>
              </a:buClr>
              <a:buFont typeface="Wingdings" pitchFamily="2" charset="2"/>
              <a:buChar char=""/>
              <a:defRPr sz="2400" kern="1200">
                <a:solidFill>
                  <a:schemeClr val="tx1"/>
                </a:solidFill>
                <a:latin typeface="+mn-lt"/>
                <a:ea typeface="+mn-ea"/>
                <a:cs typeface="+mn-cs"/>
              </a:defRPr>
            </a:lvl1pPr>
            <a:lvl2pPr marL="308603" indent="-137157" algn="r" defTabSz="685783" rtl="1" eaLnBrk="1" latinLnBrk="0" hangingPunct="1">
              <a:lnSpc>
                <a:spcPct val="90000"/>
              </a:lnSpc>
              <a:spcBef>
                <a:spcPts val="151"/>
              </a:spcBef>
              <a:spcAft>
                <a:spcPts val="300"/>
              </a:spcAft>
              <a:buClr>
                <a:schemeClr val="tx1"/>
              </a:buClr>
              <a:buFont typeface="Wingdings" pitchFamily="2" charset="2"/>
              <a:buChar char=""/>
              <a:defRPr sz="2100" kern="1200">
                <a:solidFill>
                  <a:schemeClr val="tx1"/>
                </a:solidFill>
                <a:latin typeface="+mn-lt"/>
                <a:ea typeface="+mn-ea"/>
                <a:cs typeface="+mn-cs"/>
              </a:defRPr>
            </a:lvl2pPr>
            <a:lvl3pPr marL="480048" indent="-137157" algn="r" defTabSz="685783" rtl="1" eaLnBrk="1" latinLnBrk="0" hangingPunct="1">
              <a:lnSpc>
                <a:spcPct val="90000"/>
              </a:lnSpc>
              <a:spcBef>
                <a:spcPts val="151"/>
              </a:spcBef>
              <a:spcAft>
                <a:spcPts val="300"/>
              </a:spcAft>
              <a:buClr>
                <a:schemeClr val="tx1"/>
              </a:buClr>
              <a:buFont typeface="Wingdings" pitchFamily="2" charset="2"/>
              <a:buChar char=""/>
              <a:defRPr sz="1800" kern="1200">
                <a:solidFill>
                  <a:schemeClr val="tx1"/>
                </a:solidFill>
                <a:latin typeface="+mn-lt"/>
                <a:ea typeface="+mn-ea"/>
                <a:cs typeface="+mn-cs"/>
              </a:defRPr>
            </a:lvl3pPr>
            <a:lvl4pPr marL="651494" indent="-137157" algn="r" defTabSz="685783" rtl="1" eaLnBrk="1" latinLnBrk="0" hangingPunct="1">
              <a:lnSpc>
                <a:spcPct val="90000"/>
              </a:lnSpc>
              <a:spcBef>
                <a:spcPts val="151"/>
              </a:spcBef>
              <a:spcAft>
                <a:spcPts val="300"/>
              </a:spcAft>
              <a:buClr>
                <a:schemeClr val="tx1"/>
              </a:buClr>
              <a:buFont typeface="Wingdings" pitchFamily="2" charset="2"/>
              <a:buChar char=""/>
              <a:defRPr sz="1500" kern="1200">
                <a:solidFill>
                  <a:schemeClr val="tx1"/>
                </a:solidFill>
                <a:latin typeface="+mn-lt"/>
                <a:ea typeface="+mn-ea"/>
                <a:cs typeface="+mn-cs"/>
              </a:defRPr>
            </a:lvl4pPr>
            <a:lvl5pPr marL="822939" indent="-137157" algn="r" defTabSz="685783" rtl="1" eaLnBrk="1" latinLnBrk="0" hangingPunct="1">
              <a:lnSpc>
                <a:spcPct val="90000"/>
              </a:lnSpc>
              <a:spcBef>
                <a:spcPts val="151"/>
              </a:spcBef>
              <a:spcAft>
                <a:spcPts val="300"/>
              </a:spcAft>
              <a:buClr>
                <a:schemeClr val="tx1"/>
              </a:buClr>
              <a:buFont typeface="Wingdings" pitchFamily="2" charset="2"/>
              <a:buChar char=""/>
              <a:defRPr sz="1500" kern="1200">
                <a:solidFill>
                  <a:schemeClr val="tx1"/>
                </a:solidFill>
                <a:latin typeface="+mn-lt"/>
                <a:ea typeface="+mn-ea"/>
                <a:cs typeface="+mn-cs"/>
              </a:defRPr>
            </a:lvl5pPr>
            <a:lvl6pPr marL="963427" indent="-171446" algn="r" defTabSz="685783" rtl="1" eaLnBrk="1" latinLnBrk="0" hangingPunct="1">
              <a:lnSpc>
                <a:spcPct val="90000"/>
              </a:lnSpc>
              <a:spcBef>
                <a:spcPts val="151"/>
              </a:spcBef>
              <a:spcAft>
                <a:spcPts val="300"/>
              </a:spcAft>
              <a:buClr>
                <a:schemeClr val="tx1"/>
              </a:buClr>
              <a:buFont typeface="Wingdings" pitchFamily="2" charset="2"/>
              <a:buChar char=""/>
              <a:defRPr sz="1500" kern="1200">
                <a:solidFill>
                  <a:schemeClr val="tx1"/>
                </a:solidFill>
                <a:latin typeface="+mn-lt"/>
                <a:ea typeface="+mn-ea"/>
                <a:cs typeface="+mn-cs"/>
              </a:defRPr>
            </a:lvl6pPr>
            <a:lvl7pPr marL="1103823" indent="-171446" algn="r" defTabSz="685783" rtl="1" eaLnBrk="1" latinLnBrk="0" hangingPunct="1">
              <a:lnSpc>
                <a:spcPct val="90000"/>
              </a:lnSpc>
              <a:spcBef>
                <a:spcPts val="151"/>
              </a:spcBef>
              <a:spcAft>
                <a:spcPts val="300"/>
              </a:spcAft>
              <a:buClr>
                <a:schemeClr val="tx1"/>
              </a:buClr>
              <a:buFont typeface="Wingdings" pitchFamily="2" charset="2"/>
              <a:buChar char=""/>
              <a:defRPr sz="1500" kern="1200">
                <a:solidFill>
                  <a:schemeClr val="tx1"/>
                </a:solidFill>
                <a:latin typeface="+mn-lt"/>
                <a:ea typeface="+mn-ea"/>
                <a:cs typeface="+mn-cs"/>
              </a:defRPr>
            </a:lvl7pPr>
            <a:lvl8pPr marL="1221720" indent="-171446" algn="r" defTabSz="685783" rtl="1" eaLnBrk="1" latinLnBrk="0" hangingPunct="1">
              <a:lnSpc>
                <a:spcPct val="90000"/>
              </a:lnSpc>
              <a:spcBef>
                <a:spcPts val="151"/>
              </a:spcBef>
              <a:spcAft>
                <a:spcPts val="300"/>
              </a:spcAft>
              <a:buClr>
                <a:schemeClr val="tx1"/>
              </a:buClr>
              <a:buFont typeface="Wingdings" pitchFamily="2" charset="2"/>
              <a:buChar char=""/>
              <a:defRPr sz="1500" kern="1200">
                <a:solidFill>
                  <a:schemeClr val="tx1"/>
                </a:solidFill>
                <a:latin typeface="+mn-lt"/>
                <a:ea typeface="+mn-ea"/>
                <a:cs typeface="+mn-cs"/>
              </a:defRPr>
            </a:lvl8pPr>
            <a:lvl9pPr marL="1354617" indent="-171446" algn="r" defTabSz="685783" rtl="1" eaLnBrk="1" latinLnBrk="0" hangingPunct="1">
              <a:lnSpc>
                <a:spcPct val="90000"/>
              </a:lnSpc>
              <a:spcBef>
                <a:spcPts val="151"/>
              </a:spcBef>
              <a:spcAft>
                <a:spcPts val="300"/>
              </a:spcAft>
              <a:buClr>
                <a:schemeClr val="tx1"/>
              </a:buClr>
              <a:buFont typeface="Wingdings" pitchFamily="2" charset="2"/>
              <a:buChar char=""/>
              <a:defRPr sz="1500" kern="1200">
                <a:solidFill>
                  <a:schemeClr val="tx1"/>
                </a:solidFill>
                <a:latin typeface="+mn-lt"/>
                <a:ea typeface="+mn-ea"/>
                <a:cs typeface="+mn-cs"/>
              </a:defRPr>
            </a:lvl9pPr>
          </a:lstStyle>
          <a:p>
            <a:pPr marL="0" indent="0" algn="ctr">
              <a:buClrTx/>
              <a:buNone/>
            </a:pPr>
            <a:r>
              <a:rPr lang="ar-JO" sz="3600" b="1" dirty="0">
                <a:solidFill>
                  <a:srgbClr val="000000"/>
                </a:solidFill>
                <a:latin typeface="Calibri" panose="020F0502020204030204" pitchFamily="34" charset="0"/>
                <a:cs typeface="Calibri" panose="020F0502020204030204" pitchFamily="34" charset="0"/>
              </a:rPr>
              <a:t>هل الوقت الذي تقضونه في الدورة هو "وقت فراغ"؟</a:t>
            </a:r>
            <a:endParaRPr lang="he-IL" sz="2800" b="1" dirty="0">
              <a:solidFill>
                <a:srgbClr val="000000"/>
              </a:solidFill>
            </a:endParaRPr>
          </a:p>
        </p:txBody>
      </p:sp>
      <p:pic>
        <p:nvPicPr>
          <p:cNvPr id="2" name="תמונה 1">
            <a:extLst>
              <a:ext uri="{FF2B5EF4-FFF2-40B4-BE49-F238E27FC236}">
                <a16:creationId xmlns:a16="http://schemas.microsoft.com/office/drawing/2014/main" id="{DACD5F2E-0907-4534-AD64-768E9E24ED8C}"/>
              </a:ext>
            </a:extLst>
          </p:cNvPr>
          <p:cNvPicPr>
            <a:picLocks noChangeAspect="1"/>
          </p:cNvPicPr>
          <p:nvPr/>
        </p:nvPicPr>
        <p:blipFill>
          <a:blip r:embed="rId3"/>
          <a:stretch>
            <a:fillRect/>
          </a:stretch>
        </p:blipFill>
        <p:spPr>
          <a:xfrm>
            <a:off x="4070896" y="2982811"/>
            <a:ext cx="4048125" cy="3238500"/>
          </a:xfrm>
          <a:prstGeom prst="rect">
            <a:avLst/>
          </a:prstGeom>
        </p:spPr>
      </p:pic>
    </p:spTree>
    <p:extLst>
      <p:ext uri="{BB962C8B-B14F-4D97-AF65-F5344CB8AC3E}">
        <p14:creationId xmlns:p14="http://schemas.microsoft.com/office/powerpoint/2010/main" val="1717837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rtlCol="0">
            <a:normAutofit/>
          </a:bodyPr>
          <a:lstStyle/>
          <a:p>
            <a:pPr algn="ctr">
              <a:defRPr/>
            </a:pPr>
            <a:r>
              <a:rPr lang="ar-SA" sz="4000" b="1" dirty="0">
                <a:solidFill>
                  <a:schemeClr val="bg2">
                    <a:lumMod val="50000"/>
                  </a:schemeClr>
                </a:solidFill>
                <a:latin typeface="Calibri" panose="020F0502020204030204" pitchFamily="34" charset="0"/>
                <a:cs typeface="Calibri" panose="020F0502020204030204" pitchFamily="34" charset="0"/>
              </a:rPr>
              <a:t>"مَن لديه وقت ليجيب؟"</a:t>
            </a:r>
            <a:endParaRPr lang="he-IL" sz="2700" b="1" dirty="0">
              <a:solidFill>
                <a:schemeClr val="bg2">
                  <a:lumMod val="50000"/>
                </a:schemeClr>
              </a:solidFill>
            </a:endParaRPr>
          </a:p>
        </p:txBody>
      </p:sp>
      <p:sp>
        <p:nvSpPr>
          <p:cNvPr id="3" name="מציין מיקום תוכן 2"/>
          <p:cNvSpPr>
            <a:spLocks noGrp="1"/>
          </p:cNvSpPr>
          <p:nvPr>
            <p:ph idx="1"/>
          </p:nvPr>
        </p:nvSpPr>
        <p:spPr>
          <a:xfrm>
            <a:off x="1051430" y="2278076"/>
            <a:ext cx="9935569" cy="4114800"/>
          </a:xfrm>
        </p:spPr>
        <p:txBody>
          <a:bodyPr>
            <a:normAutofit/>
          </a:bodyPr>
          <a:lstStyle/>
          <a:p>
            <a:pPr marL="0" indent="0" algn="ctr">
              <a:buClrTx/>
              <a:buNone/>
            </a:pPr>
            <a:r>
              <a:rPr lang="ar-JO" sz="3600" b="1" dirty="0">
                <a:solidFill>
                  <a:srgbClr val="000000"/>
                </a:solidFill>
                <a:latin typeface="Calibri" panose="020F0502020204030204" pitchFamily="34" charset="0"/>
                <a:cs typeface="Calibri" panose="020F0502020204030204" pitchFamily="34" charset="0"/>
              </a:rPr>
              <a:t>هل ال</a:t>
            </a:r>
            <a:r>
              <a:rPr lang="ar-SA" sz="3600" b="1" dirty="0">
                <a:solidFill>
                  <a:srgbClr val="000000"/>
                </a:solidFill>
                <a:latin typeface="Calibri" panose="020F0502020204030204" pitchFamily="34" charset="0"/>
                <a:cs typeface="Calibri" panose="020F0502020204030204" pitchFamily="34" charset="0"/>
              </a:rPr>
              <a:t>وقت</a:t>
            </a:r>
            <a:r>
              <a:rPr lang="ar-JO" sz="3600" b="1" dirty="0">
                <a:solidFill>
                  <a:srgbClr val="000000"/>
                </a:solidFill>
                <a:latin typeface="Calibri" panose="020F0502020204030204" pitchFamily="34" charset="0"/>
                <a:cs typeface="Calibri" panose="020F0502020204030204" pitchFamily="34" charset="0"/>
              </a:rPr>
              <a:t> ال</a:t>
            </a:r>
            <a:r>
              <a:rPr lang="ar-SA" sz="3600" b="1" dirty="0">
                <a:solidFill>
                  <a:srgbClr val="000000"/>
                </a:solidFill>
                <a:latin typeface="Calibri" panose="020F0502020204030204" pitchFamily="34" charset="0"/>
                <a:cs typeface="Calibri" panose="020F0502020204030204" pitchFamily="34" charset="0"/>
              </a:rPr>
              <a:t>ذي</a:t>
            </a:r>
            <a:r>
              <a:rPr lang="ar-JO" sz="3600" b="1" dirty="0">
                <a:solidFill>
                  <a:srgbClr val="000000"/>
                </a:solidFill>
                <a:latin typeface="Calibri" panose="020F0502020204030204" pitchFamily="34" charset="0"/>
                <a:cs typeface="Calibri" panose="020F0502020204030204" pitchFamily="34" charset="0"/>
              </a:rPr>
              <a:t> تقضونه في البيت بعد الظهر ه</a:t>
            </a:r>
            <a:r>
              <a:rPr lang="ar-SA" sz="3600" b="1" dirty="0">
                <a:solidFill>
                  <a:srgbClr val="000000"/>
                </a:solidFill>
                <a:latin typeface="Calibri" panose="020F0502020204030204" pitchFamily="34" charset="0"/>
                <a:cs typeface="Calibri" panose="020F0502020204030204" pitchFamily="34" charset="0"/>
              </a:rPr>
              <a:t>و</a:t>
            </a:r>
            <a:r>
              <a:rPr lang="ar-JO" sz="3600" b="1" dirty="0">
                <a:solidFill>
                  <a:srgbClr val="000000"/>
                </a:solidFill>
                <a:latin typeface="Calibri" panose="020F0502020204030204" pitchFamily="34" charset="0"/>
                <a:cs typeface="Calibri" panose="020F0502020204030204" pitchFamily="34" charset="0"/>
              </a:rPr>
              <a:t> "وقت فراغ"؟</a:t>
            </a:r>
            <a:endParaRPr lang="he-IL" sz="2800" b="1" dirty="0">
              <a:solidFill>
                <a:srgbClr val="000000"/>
              </a:solidFill>
            </a:endParaRPr>
          </a:p>
        </p:txBody>
      </p:sp>
      <p:sp>
        <p:nvSpPr>
          <p:cNvPr id="5" name="מציין מיקום תוכן 2">
            <a:extLst>
              <a:ext uri="{FF2B5EF4-FFF2-40B4-BE49-F238E27FC236}">
                <a16:creationId xmlns:a16="http://schemas.microsoft.com/office/drawing/2014/main" id="{DB5262F0-0761-4C77-B109-6CAE8138D01B}"/>
              </a:ext>
            </a:extLst>
          </p:cNvPr>
          <p:cNvSpPr txBox="1">
            <a:spLocks/>
          </p:cNvSpPr>
          <p:nvPr/>
        </p:nvSpPr>
        <p:spPr>
          <a:xfrm>
            <a:off x="1127174" y="2035354"/>
            <a:ext cx="9935569" cy="4600244"/>
          </a:xfrm>
          <a:prstGeom prst="rect">
            <a:avLst/>
          </a:prstGeom>
          <a:ln w="28575">
            <a:solidFill>
              <a:schemeClr val="accent1">
                <a:lumMod val="50000"/>
              </a:schemeClr>
            </a:solidFill>
          </a:ln>
        </p:spPr>
        <p:txBody>
          <a:bodyPr vert="horz" lIns="91440" tIns="45720" rIns="91440" bIns="45720" rtlCol="0">
            <a:normAutofit/>
          </a:bodyPr>
          <a:lstStyle>
            <a:lvl1pPr marL="137157" indent="-137157" algn="r" defTabSz="685783" rtl="1" eaLnBrk="1" latinLnBrk="0" hangingPunct="1">
              <a:lnSpc>
                <a:spcPct val="90000"/>
              </a:lnSpc>
              <a:spcBef>
                <a:spcPts val="900"/>
              </a:spcBef>
              <a:spcAft>
                <a:spcPts val="151"/>
              </a:spcAft>
              <a:buClr>
                <a:schemeClr val="tx1"/>
              </a:buClr>
              <a:buFont typeface="Wingdings" pitchFamily="2" charset="2"/>
              <a:buChar char=""/>
              <a:defRPr sz="2400" kern="1200">
                <a:solidFill>
                  <a:schemeClr val="tx1"/>
                </a:solidFill>
                <a:latin typeface="+mn-lt"/>
                <a:ea typeface="+mn-ea"/>
                <a:cs typeface="+mn-cs"/>
              </a:defRPr>
            </a:lvl1pPr>
            <a:lvl2pPr marL="308603" indent="-137157" algn="r" defTabSz="685783" rtl="1" eaLnBrk="1" latinLnBrk="0" hangingPunct="1">
              <a:lnSpc>
                <a:spcPct val="90000"/>
              </a:lnSpc>
              <a:spcBef>
                <a:spcPts val="151"/>
              </a:spcBef>
              <a:spcAft>
                <a:spcPts val="300"/>
              </a:spcAft>
              <a:buClr>
                <a:schemeClr val="tx1"/>
              </a:buClr>
              <a:buFont typeface="Wingdings" pitchFamily="2" charset="2"/>
              <a:buChar char=""/>
              <a:defRPr sz="2100" kern="1200">
                <a:solidFill>
                  <a:schemeClr val="tx1"/>
                </a:solidFill>
                <a:latin typeface="+mn-lt"/>
                <a:ea typeface="+mn-ea"/>
                <a:cs typeface="+mn-cs"/>
              </a:defRPr>
            </a:lvl2pPr>
            <a:lvl3pPr marL="480048" indent="-137157" algn="r" defTabSz="685783" rtl="1" eaLnBrk="1" latinLnBrk="0" hangingPunct="1">
              <a:lnSpc>
                <a:spcPct val="90000"/>
              </a:lnSpc>
              <a:spcBef>
                <a:spcPts val="151"/>
              </a:spcBef>
              <a:spcAft>
                <a:spcPts val="300"/>
              </a:spcAft>
              <a:buClr>
                <a:schemeClr val="tx1"/>
              </a:buClr>
              <a:buFont typeface="Wingdings" pitchFamily="2" charset="2"/>
              <a:buChar char=""/>
              <a:defRPr sz="1800" kern="1200">
                <a:solidFill>
                  <a:schemeClr val="tx1"/>
                </a:solidFill>
                <a:latin typeface="+mn-lt"/>
                <a:ea typeface="+mn-ea"/>
                <a:cs typeface="+mn-cs"/>
              </a:defRPr>
            </a:lvl3pPr>
            <a:lvl4pPr marL="651494" indent="-137157" algn="r" defTabSz="685783" rtl="1" eaLnBrk="1" latinLnBrk="0" hangingPunct="1">
              <a:lnSpc>
                <a:spcPct val="90000"/>
              </a:lnSpc>
              <a:spcBef>
                <a:spcPts val="151"/>
              </a:spcBef>
              <a:spcAft>
                <a:spcPts val="300"/>
              </a:spcAft>
              <a:buClr>
                <a:schemeClr val="tx1"/>
              </a:buClr>
              <a:buFont typeface="Wingdings" pitchFamily="2" charset="2"/>
              <a:buChar char=""/>
              <a:defRPr sz="1500" kern="1200">
                <a:solidFill>
                  <a:schemeClr val="tx1"/>
                </a:solidFill>
                <a:latin typeface="+mn-lt"/>
                <a:ea typeface="+mn-ea"/>
                <a:cs typeface="+mn-cs"/>
              </a:defRPr>
            </a:lvl4pPr>
            <a:lvl5pPr marL="822939" indent="-137157" algn="r" defTabSz="685783" rtl="1" eaLnBrk="1" latinLnBrk="0" hangingPunct="1">
              <a:lnSpc>
                <a:spcPct val="90000"/>
              </a:lnSpc>
              <a:spcBef>
                <a:spcPts val="151"/>
              </a:spcBef>
              <a:spcAft>
                <a:spcPts val="300"/>
              </a:spcAft>
              <a:buClr>
                <a:schemeClr val="tx1"/>
              </a:buClr>
              <a:buFont typeface="Wingdings" pitchFamily="2" charset="2"/>
              <a:buChar char=""/>
              <a:defRPr sz="1500" kern="1200">
                <a:solidFill>
                  <a:schemeClr val="tx1"/>
                </a:solidFill>
                <a:latin typeface="+mn-lt"/>
                <a:ea typeface="+mn-ea"/>
                <a:cs typeface="+mn-cs"/>
              </a:defRPr>
            </a:lvl5pPr>
            <a:lvl6pPr marL="963427" indent="-171446" algn="r" defTabSz="685783" rtl="1" eaLnBrk="1" latinLnBrk="0" hangingPunct="1">
              <a:lnSpc>
                <a:spcPct val="90000"/>
              </a:lnSpc>
              <a:spcBef>
                <a:spcPts val="151"/>
              </a:spcBef>
              <a:spcAft>
                <a:spcPts val="300"/>
              </a:spcAft>
              <a:buClr>
                <a:schemeClr val="tx1"/>
              </a:buClr>
              <a:buFont typeface="Wingdings" pitchFamily="2" charset="2"/>
              <a:buChar char=""/>
              <a:defRPr sz="1500" kern="1200">
                <a:solidFill>
                  <a:schemeClr val="tx1"/>
                </a:solidFill>
                <a:latin typeface="+mn-lt"/>
                <a:ea typeface="+mn-ea"/>
                <a:cs typeface="+mn-cs"/>
              </a:defRPr>
            </a:lvl6pPr>
            <a:lvl7pPr marL="1103823" indent="-171446" algn="r" defTabSz="685783" rtl="1" eaLnBrk="1" latinLnBrk="0" hangingPunct="1">
              <a:lnSpc>
                <a:spcPct val="90000"/>
              </a:lnSpc>
              <a:spcBef>
                <a:spcPts val="151"/>
              </a:spcBef>
              <a:spcAft>
                <a:spcPts val="300"/>
              </a:spcAft>
              <a:buClr>
                <a:schemeClr val="tx1"/>
              </a:buClr>
              <a:buFont typeface="Wingdings" pitchFamily="2" charset="2"/>
              <a:buChar char=""/>
              <a:defRPr sz="1500" kern="1200">
                <a:solidFill>
                  <a:schemeClr val="tx1"/>
                </a:solidFill>
                <a:latin typeface="+mn-lt"/>
                <a:ea typeface="+mn-ea"/>
                <a:cs typeface="+mn-cs"/>
              </a:defRPr>
            </a:lvl7pPr>
            <a:lvl8pPr marL="1221720" indent="-171446" algn="r" defTabSz="685783" rtl="1" eaLnBrk="1" latinLnBrk="0" hangingPunct="1">
              <a:lnSpc>
                <a:spcPct val="90000"/>
              </a:lnSpc>
              <a:spcBef>
                <a:spcPts val="151"/>
              </a:spcBef>
              <a:spcAft>
                <a:spcPts val="300"/>
              </a:spcAft>
              <a:buClr>
                <a:schemeClr val="tx1"/>
              </a:buClr>
              <a:buFont typeface="Wingdings" pitchFamily="2" charset="2"/>
              <a:buChar char=""/>
              <a:defRPr sz="1500" kern="1200">
                <a:solidFill>
                  <a:schemeClr val="tx1"/>
                </a:solidFill>
                <a:latin typeface="+mn-lt"/>
                <a:ea typeface="+mn-ea"/>
                <a:cs typeface="+mn-cs"/>
              </a:defRPr>
            </a:lvl8pPr>
            <a:lvl9pPr marL="1354617" indent="-171446" algn="r" defTabSz="685783" rtl="1" eaLnBrk="1" latinLnBrk="0" hangingPunct="1">
              <a:lnSpc>
                <a:spcPct val="90000"/>
              </a:lnSpc>
              <a:spcBef>
                <a:spcPts val="151"/>
              </a:spcBef>
              <a:spcAft>
                <a:spcPts val="300"/>
              </a:spcAft>
              <a:buClr>
                <a:schemeClr val="tx1"/>
              </a:buClr>
              <a:buFont typeface="Wingdings" pitchFamily="2" charset="2"/>
              <a:buChar char=""/>
              <a:defRPr sz="1500" kern="1200">
                <a:solidFill>
                  <a:schemeClr val="tx1"/>
                </a:solidFill>
                <a:latin typeface="+mn-lt"/>
                <a:ea typeface="+mn-ea"/>
                <a:cs typeface="+mn-cs"/>
              </a:defRPr>
            </a:lvl9pPr>
          </a:lstStyle>
          <a:p>
            <a:pPr marL="0" indent="0" algn="ctr">
              <a:buClrTx/>
              <a:buFont typeface="Wingdings" pitchFamily="2" charset="2"/>
              <a:buNone/>
            </a:pPr>
            <a:endParaRPr lang="he-IL" dirty="0">
              <a:solidFill>
                <a:srgbClr val="000000"/>
              </a:solidFill>
            </a:endParaRPr>
          </a:p>
        </p:txBody>
      </p:sp>
      <p:pic>
        <p:nvPicPr>
          <p:cNvPr id="1026" name="Picture 2" descr="Home, House, Icons, Jims Card, Rodentia Icons, Symb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8539" y="3066176"/>
            <a:ext cx="3312838" cy="332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388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rtlCol="0">
            <a:normAutofit/>
          </a:bodyPr>
          <a:lstStyle/>
          <a:p>
            <a:pPr algn="ctr">
              <a:defRPr/>
            </a:pPr>
            <a:r>
              <a:rPr lang="ar-SA" sz="4000" b="1" dirty="0">
                <a:solidFill>
                  <a:schemeClr val="bg2">
                    <a:lumMod val="50000"/>
                  </a:schemeClr>
                </a:solidFill>
                <a:latin typeface="Calibri" panose="020F0502020204030204" pitchFamily="34" charset="0"/>
                <a:cs typeface="Calibri" panose="020F0502020204030204" pitchFamily="34" charset="0"/>
              </a:rPr>
              <a:t>"مَن لديه وقت ليجيب؟"</a:t>
            </a:r>
            <a:endParaRPr lang="he-IL" sz="2700" b="1" dirty="0">
              <a:solidFill>
                <a:schemeClr val="bg2">
                  <a:lumMod val="50000"/>
                </a:schemeClr>
              </a:solidFill>
            </a:endParaRPr>
          </a:p>
        </p:txBody>
      </p:sp>
      <p:sp>
        <p:nvSpPr>
          <p:cNvPr id="3" name="מציין מיקום תוכן 2"/>
          <p:cNvSpPr>
            <a:spLocks noGrp="1"/>
          </p:cNvSpPr>
          <p:nvPr>
            <p:ph idx="1"/>
          </p:nvPr>
        </p:nvSpPr>
        <p:spPr>
          <a:xfrm>
            <a:off x="1127174" y="2043345"/>
            <a:ext cx="9935569" cy="4640884"/>
          </a:xfrm>
          <a:ln w="38100">
            <a:solidFill>
              <a:schemeClr val="accent1">
                <a:lumMod val="50000"/>
              </a:schemeClr>
            </a:solidFill>
          </a:ln>
        </p:spPr>
        <p:txBody>
          <a:bodyPr>
            <a:normAutofit/>
          </a:bodyPr>
          <a:lstStyle/>
          <a:p>
            <a:pPr marL="0" lvl="0" indent="0" algn="ctr">
              <a:buNone/>
            </a:pPr>
            <a:r>
              <a:rPr lang="ar-JO" sz="3600" b="1" dirty="0">
                <a:solidFill>
                  <a:srgbClr val="000000"/>
                </a:solidFill>
                <a:latin typeface="Calibri" panose="020F0502020204030204" pitchFamily="34" charset="0"/>
                <a:cs typeface="Calibri" panose="020F0502020204030204" pitchFamily="34" charset="0"/>
              </a:rPr>
              <a:t>كيف تختارون النشاطات التي تودّون القيام بها خلال أوقات الفراغ بعد الظهر؟</a:t>
            </a:r>
            <a:endParaRPr lang="en-US" sz="3600" b="1" dirty="0">
              <a:solidFill>
                <a:srgbClr val="000000"/>
              </a:solidFill>
              <a:latin typeface="Calibri" panose="020F0502020204030204" pitchFamily="34" charset="0"/>
              <a:cs typeface="Calibri" panose="020F0502020204030204" pitchFamily="34" charset="0"/>
            </a:endParaRPr>
          </a:p>
        </p:txBody>
      </p:sp>
      <p:pic>
        <p:nvPicPr>
          <p:cNvPr id="2" name="תמונה 1">
            <a:extLst>
              <a:ext uri="{FF2B5EF4-FFF2-40B4-BE49-F238E27FC236}">
                <a16:creationId xmlns:a16="http://schemas.microsoft.com/office/drawing/2014/main" id="{9A45024E-CEB4-4978-AD8F-0C1B11EE2DFF}"/>
              </a:ext>
            </a:extLst>
          </p:cNvPr>
          <p:cNvPicPr>
            <a:picLocks noChangeAspect="1"/>
          </p:cNvPicPr>
          <p:nvPr/>
        </p:nvPicPr>
        <p:blipFill>
          <a:blip r:embed="rId3"/>
          <a:stretch>
            <a:fillRect/>
          </a:stretch>
        </p:blipFill>
        <p:spPr>
          <a:xfrm>
            <a:off x="3498384" y="3121572"/>
            <a:ext cx="5193147" cy="3310362"/>
          </a:xfrm>
          <a:prstGeom prst="rect">
            <a:avLst/>
          </a:prstGeom>
        </p:spPr>
      </p:pic>
    </p:spTree>
    <p:extLst>
      <p:ext uri="{BB962C8B-B14F-4D97-AF65-F5344CB8AC3E}">
        <p14:creationId xmlns:p14="http://schemas.microsoft.com/office/powerpoint/2010/main" val="212121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rtlCol="0">
            <a:normAutofit/>
          </a:bodyPr>
          <a:lstStyle/>
          <a:p>
            <a:pPr algn="ctr">
              <a:defRPr/>
            </a:pPr>
            <a:r>
              <a:rPr lang="ar-SA" sz="4000" b="1" dirty="0">
                <a:solidFill>
                  <a:schemeClr val="bg2">
                    <a:lumMod val="50000"/>
                  </a:schemeClr>
                </a:solidFill>
                <a:latin typeface="Calibri" panose="020F0502020204030204" pitchFamily="34" charset="0"/>
                <a:cs typeface="Calibri" panose="020F0502020204030204" pitchFamily="34" charset="0"/>
              </a:rPr>
              <a:t>"مَن لديه وقت ليجيب؟"</a:t>
            </a:r>
            <a:endParaRPr lang="he-IL" sz="2700" b="1" dirty="0">
              <a:solidFill>
                <a:schemeClr val="bg2">
                  <a:lumMod val="50000"/>
                </a:schemeClr>
              </a:solidFill>
            </a:endParaRPr>
          </a:p>
        </p:txBody>
      </p:sp>
      <p:sp>
        <p:nvSpPr>
          <p:cNvPr id="3" name="מציין מיקום תוכן 2"/>
          <p:cNvSpPr>
            <a:spLocks noGrp="1"/>
          </p:cNvSpPr>
          <p:nvPr>
            <p:ph idx="1"/>
          </p:nvPr>
        </p:nvSpPr>
        <p:spPr>
          <a:xfrm>
            <a:off x="1127174" y="2090641"/>
            <a:ext cx="9935569" cy="4498948"/>
          </a:xfrm>
          <a:ln w="28575">
            <a:solidFill>
              <a:schemeClr val="accent1">
                <a:lumMod val="50000"/>
              </a:schemeClr>
            </a:solidFill>
          </a:ln>
        </p:spPr>
        <p:txBody>
          <a:bodyPr>
            <a:normAutofit/>
          </a:bodyPr>
          <a:lstStyle/>
          <a:p>
            <a:pPr marL="0" lvl="0" indent="0" algn="ctr">
              <a:buNone/>
            </a:pPr>
            <a:r>
              <a:rPr lang="ar-JO" sz="3600" b="1" dirty="0">
                <a:solidFill>
                  <a:srgbClr val="000000"/>
                </a:solidFill>
                <a:latin typeface="Calibri" panose="020F0502020204030204" pitchFamily="34" charset="0"/>
                <a:cs typeface="Calibri" panose="020F0502020204030204" pitchFamily="34" charset="0"/>
              </a:rPr>
              <a:t>مَن المسؤول عن جدول المواعيد خلال أوقات الفراغ؟</a:t>
            </a:r>
            <a:endParaRPr lang="en-US" sz="3600" b="1" dirty="0">
              <a:solidFill>
                <a:srgbClr val="000000"/>
              </a:solidFill>
              <a:latin typeface="Calibri" panose="020F0502020204030204" pitchFamily="34" charset="0"/>
              <a:cs typeface="Calibri" panose="020F0502020204030204" pitchFamily="34" charset="0"/>
            </a:endParaRPr>
          </a:p>
        </p:txBody>
      </p:sp>
      <p:pic>
        <p:nvPicPr>
          <p:cNvPr id="2" name="תמונה 1">
            <a:extLst>
              <a:ext uri="{FF2B5EF4-FFF2-40B4-BE49-F238E27FC236}">
                <a16:creationId xmlns:a16="http://schemas.microsoft.com/office/drawing/2014/main" id="{2A00C606-3399-4299-B553-EE564662E22E}"/>
              </a:ext>
            </a:extLst>
          </p:cNvPr>
          <p:cNvPicPr>
            <a:picLocks noChangeAspect="1"/>
          </p:cNvPicPr>
          <p:nvPr/>
        </p:nvPicPr>
        <p:blipFill>
          <a:blip r:embed="rId3"/>
          <a:stretch>
            <a:fillRect/>
          </a:stretch>
        </p:blipFill>
        <p:spPr>
          <a:xfrm>
            <a:off x="3808958" y="2956601"/>
            <a:ext cx="4572000" cy="3238500"/>
          </a:xfrm>
          <a:prstGeom prst="rect">
            <a:avLst/>
          </a:prstGeom>
        </p:spPr>
      </p:pic>
    </p:spTree>
    <p:extLst>
      <p:ext uri="{BB962C8B-B14F-4D97-AF65-F5344CB8AC3E}">
        <p14:creationId xmlns:p14="http://schemas.microsoft.com/office/powerpoint/2010/main" val="24495423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רצועות צבע">
  <a:themeElements>
    <a:clrScheme name="התאמה אישית 49">
      <a:dk1>
        <a:srgbClr val="88E1F0"/>
      </a:dk1>
      <a:lt1>
        <a:sysClr val="window" lastClr="FFFFFF"/>
      </a:lt1>
      <a:dk2>
        <a:srgbClr val="5AC6DC"/>
      </a:dk2>
      <a:lt2>
        <a:srgbClr val="FFFFFF"/>
      </a:lt2>
      <a:accent1>
        <a:srgbClr val="39CDE7"/>
      </a:accent1>
      <a:accent2>
        <a:srgbClr val="60DE72"/>
      </a:accent2>
      <a:accent3>
        <a:srgbClr val="DDCC64"/>
      </a:accent3>
      <a:accent4>
        <a:srgbClr val="F49D50"/>
      </a:accent4>
      <a:accent5>
        <a:srgbClr val="E44951"/>
      </a:accent5>
      <a:accent6>
        <a:srgbClr val="D666F9"/>
      </a:accent6>
      <a:hlink>
        <a:srgbClr val="FFFFFF"/>
      </a:hlink>
      <a:folHlink>
        <a:srgbClr val="0070C0"/>
      </a:folHlink>
    </a:clrScheme>
    <a:fontScheme name="רצועות צבע">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השתקפות">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1_רצועות צבע">
  <a:themeElements>
    <a:clrScheme name="התאמה אישית 1">
      <a:dk1>
        <a:srgbClr val="88E1F0"/>
      </a:dk1>
      <a:lt1>
        <a:sysClr val="window" lastClr="FFFFFF"/>
      </a:lt1>
      <a:dk2>
        <a:srgbClr val="5AC6DC"/>
      </a:dk2>
      <a:lt2>
        <a:srgbClr val="FFFFFF"/>
      </a:lt2>
      <a:accent1>
        <a:srgbClr val="39CDE7"/>
      </a:accent1>
      <a:accent2>
        <a:srgbClr val="60DE72"/>
      </a:accent2>
      <a:accent3>
        <a:srgbClr val="DDCC64"/>
      </a:accent3>
      <a:accent4>
        <a:srgbClr val="F49D50"/>
      </a:accent4>
      <a:accent5>
        <a:srgbClr val="E44951"/>
      </a:accent5>
      <a:accent6>
        <a:srgbClr val="D666F9"/>
      </a:accent6>
      <a:hlink>
        <a:srgbClr val="0070C0"/>
      </a:hlink>
      <a:folHlink>
        <a:srgbClr val="0070C0"/>
      </a:folHlink>
    </a:clrScheme>
    <a:fontScheme name="רצועות צבע">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השתקפות">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9247</TotalTime>
  <Words>3022</Words>
  <Application>Microsoft Office PowerPoint</Application>
  <PresentationFormat>מסך רחב</PresentationFormat>
  <Paragraphs>186</Paragraphs>
  <Slides>19</Slides>
  <Notes>19</Notes>
  <HiddenSlides>2</HiddenSlides>
  <MMClips>0</MMClips>
  <ScaleCrop>false</ScaleCrop>
  <HeadingPairs>
    <vt:vector size="6" baseType="variant">
      <vt:variant>
        <vt:lpstr>גופנים בשימוש</vt:lpstr>
      </vt:variant>
      <vt:variant>
        <vt:i4>7</vt:i4>
      </vt:variant>
      <vt:variant>
        <vt:lpstr>ערכת נושא</vt:lpstr>
      </vt:variant>
      <vt:variant>
        <vt:i4>2</vt:i4>
      </vt:variant>
      <vt:variant>
        <vt:lpstr>כותרות שקופיות</vt:lpstr>
      </vt:variant>
      <vt:variant>
        <vt:i4>19</vt:i4>
      </vt:variant>
    </vt:vector>
  </HeadingPairs>
  <TitlesOfParts>
    <vt:vector size="28" baseType="lpstr">
      <vt:lpstr>Arial</vt:lpstr>
      <vt:lpstr>Calibri</vt:lpstr>
      <vt:lpstr>Corbel</vt:lpstr>
      <vt:lpstr>David</vt:lpstr>
      <vt:lpstr>Gisha</vt:lpstr>
      <vt:lpstr>Tahoma</vt:lpstr>
      <vt:lpstr>Wingdings</vt:lpstr>
      <vt:lpstr>רצועות צבע</vt:lpstr>
      <vt:lpstr>1_רצועות צבע</vt:lpstr>
      <vt:lpstr>درس مهارات حياتيّة للصّفوف الأولى-الثالثة قضاء أوقات الفراغ بشكل مدروس، مع التأكيد على استخدام الشاشات بشكل مُتّزن</vt:lpstr>
      <vt:lpstr>أهداف الدرس</vt:lpstr>
      <vt:lpstr>هل تعلمون؟</vt:lpstr>
      <vt:lpstr>"مَن لديه وقت ليجيب؟" (افتتاحيّة للدرس، الإمكانيّة الأولى)</vt:lpstr>
      <vt:lpstr>"مَن لديه وقت ليجيب؟"</vt:lpstr>
      <vt:lpstr>"مَن لديه وقت ليجيب؟"</vt:lpstr>
      <vt:lpstr>"مَن لديه وقت ليجيب؟"</vt:lpstr>
      <vt:lpstr>"مَن لديه وقت ليجيب؟"</vt:lpstr>
      <vt:lpstr>"مَن لديه وقت ليجيب؟"</vt:lpstr>
      <vt:lpstr>"مَن لديه وقت ليجيب؟"</vt:lpstr>
      <vt:lpstr>"وقت اللعب" (افتتاحيّة للدرس، الإمكانيّة الثانية)</vt:lpstr>
      <vt:lpstr>"وقت اللعب"</vt:lpstr>
      <vt:lpstr>"وقت اللعب"</vt:lpstr>
      <vt:lpstr>"وقت اللعب"</vt:lpstr>
      <vt:lpstr>"راني والشاشات"(صُلب الدرس)</vt:lpstr>
      <vt:lpstr>أسئلة للنقاش في الصفّ</vt:lpstr>
      <vt:lpstr>أسئلة للنقاش في الصفّ</vt:lpstr>
      <vt:lpstr>ماذا يمكن أن نتعلّم من الدرس؟ (عِبَر نستخلصها)</vt:lpstr>
      <vt:lpstr>شاشة القواعد الخاصّة بي (اختتام الدرس)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יום עיון למדריכות ומטמיעות כישורי חיים 19.12.19</dc:title>
  <dc:creator>Teacher</dc:creator>
  <cp:lastModifiedBy>סופט מחשבים</cp:lastModifiedBy>
  <cp:revision>208</cp:revision>
  <dcterms:created xsi:type="dcterms:W3CDTF">2020-01-10T15:48:26Z</dcterms:created>
  <dcterms:modified xsi:type="dcterms:W3CDTF">2024-01-22T09:03:32Z</dcterms:modified>
</cp:coreProperties>
</file>