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666633"/>
    <a:srgbClr val="CC990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7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4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8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397E-FA8C-4E55-BF0A-5214E8FB3DA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A7E8-86B5-4213-9064-47967FFC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יום בטיחות בדרכים תשע&quot;ו | zaa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43" y="509586"/>
            <a:ext cx="3828257" cy="57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29743" y="509587"/>
            <a:ext cx="5334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أعزائي ، كيف حالكم؟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03500" cy="6858000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2603500" y="2089943"/>
            <a:ext cx="5905500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آمل أنكم بصحة جيّدة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2292350" y="3670299"/>
            <a:ext cx="6502400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سنتعلم اليوم عن إشارات المرور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שושה 6"/>
          <p:cNvSpPr/>
          <p:nvPr/>
        </p:nvSpPr>
        <p:spPr>
          <a:xfrm>
            <a:off x="4914900" y="5158581"/>
            <a:ext cx="1993900" cy="1536700"/>
          </a:xfrm>
          <a:prstGeom prst="hex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hlinkClick r:id="rId4" action="ppaction://hlinksldjump"/>
              </a:rPr>
              <a:t>لنبدأ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673600" y="943766"/>
            <a:ext cx="39751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ما هذه الإشارة؟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723900"/>
            <a:ext cx="3314700" cy="2781300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7613650" y="3533767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 err="1"/>
              <a:t>رمزور</a:t>
            </a:r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3460750" y="3533767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قف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292600" y="943766"/>
            <a:ext cx="43561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اللون الأحمر في الرمزور يعني؟</a:t>
            </a:r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8782050" y="3686165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استعد</a:t>
            </a:r>
            <a:endParaRPr lang="en-US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5803900" y="3686165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توقف</a:t>
            </a:r>
            <a:endParaRPr lang="en-US" dirty="0"/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78150" y="3686165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سِر</a:t>
            </a:r>
            <a:endParaRPr lang="en-US" dirty="0"/>
          </a:p>
        </p:txBody>
      </p:sp>
      <p:pic>
        <p:nvPicPr>
          <p:cNvPr id="2050" name="Picture 2" descr="Meeting the LVS Exception using GTS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1"/>
          <a:stretch/>
        </p:blipFill>
        <p:spPr bwMode="auto">
          <a:xfrm>
            <a:off x="1181100" y="352415"/>
            <a:ext cx="1822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292600" y="943766"/>
            <a:ext cx="43561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اللون الأصفر في الرمزور يعني؟</a:t>
            </a:r>
            <a:endParaRPr lang="en-US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978150" y="3638530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سِر</a:t>
            </a:r>
            <a:endParaRPr lang="en-US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803900" y="3686165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توقف</a:t>
            </a:r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8782050" y="3686165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استعد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/>
          <a:srcRect l="32937" r="32937"/>
          <a:stretch/>
        </p:blipFill>
        <p:spPr>
          <a:xfrm>
            <a:off x="1524001" y="123825"/>
            <a:ext cx="1778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7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r="66575"/>
          <a:stretch/>
        </p:blipFill>
        <p:spPr>
          <a:xfrm>
            <a:off x="1497013" y="441325"/>
            <a:ext cx="1741488" cy="3333750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4292600" y="943766"/>
            <a:ext cx="43561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اللون الأخضر في الرمزور يعني؟</a:t>
            </a:r>
            <a:endParaRPr lang="en-US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2978150" y="3638530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سِر</a:t>
            </a:r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5803900" y="3686165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توقف</a:t>
            </a:r>
            <a:endParaRPr lang="en-US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8782050" y="3686165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استعد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شكرا لكم - heba al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1601"/>
            <a:ext cx="7302500" cy="67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tre rando. du weekend : Plateau de Beure - cabane Pré Peyret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797301"/>
            <a:ext cx="2425699" cy="26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سمايلات متحركة مضحكة , اجمل رموز وابتسامات لكي - الحبيب للحبيب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4345781"/>
            <a:ext cx="2079624" cy="22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61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6" y="1054496"/>
            <a:ext cx="3106737" cy="2608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638549" y="310356"/>
            <a:ext cx="5384800" cy="14041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ar-SA" sz="4000" b="1" dirty="0"/>
              <a:t>هنالك الكثير من إشارات المرور</a:t>
            </a:r>
          </a:p>
          <a:p>
            <a:r>
              <a:rPr lang="ar-SA" sz="4000" b="1" dirty="0"/>
              <a:t>سنتعلم اليوم عن:</a:t>
            </a:r>
            <a:endParaRPr lang="en-US" sz="4000" b="1" dirty="0"/>
          </a:p>
        </p:txBody>
      </p:sp>
      <p:pic>
        <p:nvPicPr>
          <p:cNvPr id="6" name="תמונה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426" y="2913062"/>
            <a:ext cx="3000375" cy="3187700"/>
          </a:xfrm>
          <a:prstGeom prst="rect">
            <a:avLst/>
          </a:prstGeom>
        </p:spPr>
      </p:pic>
      <p:pic>
        <p:nvPicPr>
          <p:cNvPr id="9" name="תמונה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263" y="3842543"/>
            <a:ext cx="3009900" cy="267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תמונה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2251" y="2074069"/>
            <a:ext cx="3079749" cy="283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24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71900" y="593725"/>
            <a:ext cx="48641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إشارة ضوئية/ </a:t>
            </a:r>
            <a:r>
              <a:rPr lang="ar-SA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رمزور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0" y="65088"/>
            <a:ext cx="3378200" cy="2251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6965950" y="3095423"/>
            <a:ext cx="2520950" cy="80327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أحمر يعني قِف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6927850" y="4184649"/>
            <a:ext cx="2622550" cy="95150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أصفر يعني استعد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6965950" y="5422106"/>
            <a:ext cx="2546350" cy="768149"/>
          </a:xfrm>
          <a:prstGeom prst="rect">
            <a:avLst/>
          </a:prstGeom>
          <a:solidFill>
            <a:srgbClr val="33CC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أخضر يعني سِر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2316759"/>
            <a:ext cx="5943600" cy="3905250"/>
          </a:xfrm>
          <a:prstGeom prst="rect">
            <a:avLst/>
          </a:prstGeom>
        </p:spPr>
      </p:pic>
      <p:sp>
        <p:nvSpPr>
          <p:cNvPr id="12" name="כותרת 1"/>
          <p:cNvSpPr txBox="1">
            <a:spLocks/>
          </p:cNvSpPr>
          <p:nvPr/>
        </p:nvSpPr>
        <p:spPr>
          <a:xfrm>
            <a:off x="6889750" y="2198984"/>
            <a:ext cx="3384550" cy="803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تنظيم حركة السَّير.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לחצן פעולה: חזרה 12">
            <a:hlinkClick r:id="" action="ppaction://hlinkshowjump?jump=lastslideviewed" highlightClick="1"/>
          </p:cNvPr>
          <p:cNvSpPr/>
          <p:nvPr/>
        </p:nvSpPr>
        <p:spPr>
          <a:xfrm>
            <a:off x="444500" y="593725"/>
            <a:ext cx="889000" cy="727075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4200" y="608013"/>
            <a:ext cx="4013200" cy="130968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ar-SA" sz="5400" b="1" dirty="0">
                <a:latin typeface="Arial" panose="020B0604020202020204" pitchFamily="34" charset="0"/>
                <a:cs typeface="Arial" panose="020B0604020202020204" pitchFamily="34" charset="0"/>
              </a:rPr>
              <a:t>ممر للمشاة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39700"/>
            <a:ext cx="2832100" cy="255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17700"/>
            <a:ext cx="5791200" cy="4940299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990600" y="4148136"/>
            <a:ext cx="5759450" cy="10191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5400" b="1" dirty="0">
                <a:latin typeface="Arial" panose="020B0604020202020204" pitchFamily="34" charset="0"/>
                <a:cs typeface="Arial" panose="020B0604020202020204" pitchFamily="34" charset="0"/>
              </a:rPr>
              <a:t>ممر المشاة لنعبر الشارع بأمان وبدون خطر.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לחצן פעולה: חזרה 7">
            <a:hlinkClick r:id="" action="ppaction://hlinkshowjump?jump=lastslideviewed" highlightClick="1"/>
          </p:cNvPr>
          <p:cNvSpPr/>
          <p:nvPr/>
        </p:nvSpPr>
        <p:spPr>
          <a:xfrm>
            <a:off x="10642600" y="535781"/>
            <a:ext cx="889000" cy="727075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66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0" y="2651126"/>
            <a:ext cx="4648200" cy="377190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52900" y="644525"/>
            <a:ext cx="416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b="1" dirty="0">
                <a:cs typeface="+mn-cs"/>
              </a:rPr>
              <a:t>إشارة قف</a:t>
            </a:r>
            <a:endParaRPr lang="en-US" sz="6000" b="1" dirty="0">
              <a:cs typeface="+mn-cs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6432" t="4630" r="5950" b="27408"/>
          <a:stretch/>
        </p:blipFill>
        <p:spPr>
          <a:xfrm>
            <a:off x="6899275" y="2839240"/>
            <a:ext cx="1530350" cy="1476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כותרת 1"/>
          <p:cNvSpPr txBox="1">
            <a:spLocks/>
          </p:cNvSpPr>
          <p:nvPr/>
        </p:nvSpPr>
        <p:spPr>
          <a:xfrm>
            <a:off x="1330325" y="3394866"/>
            <a:ext cx="4902200" cy="20954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800" b="1" dirty="0">
                <a:cs typeface="+mn-cs"/>
              </a:rPr>
              <a:t>هذا الكف يعني قف حتى يكون الشارع فارغ وبعدها وتابع سيرَك.</a:t>
            </a:r>
          </a:p>
        </p:txBody>
      </p:sp>
      <p:sp>
        <p:nvSpPr>
          <p:cNvPr id="10" name="לחצן פעולה: חזרה 9">
            <a:hlinkClick r:id="" action="ppaction://hlinkshowjump?jump=lastslideviewed" highlightClick="1"/>
          </p:cNvPr>
          <p:cNvSpPr/>
          <p:nvPr/>
        </p:nvSpPr>
        <p:spPr>
          <a:xfrm>
            <a:off x="749300" y="580231"/>
            <a:ext cx="889000" cy="727075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2057400"/>
            <a:ext cx="6019800" cy="45339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97400" y="619125"/>
            <a:ext cx="3556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r-SA" b="1" dirty="0">
                <a:cs typeface="+mn-cs"/>
              </a:rPr>
              <a:t>طريق للدراجات</a:t>
            </a:r>
            <a:endParaRPr lang="en-US" b="1" dirty="0"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0" y="2254250"/>
            <a:ext cx="2070100" cy="180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/>
          <a:srcRect b="6410"/>
          <a:stretch/>
        </p:blipFill>
        <p:spPr>
          <a:xfrm>
            <a:off x="990600" y="0"/>
            <a:ext cx="3175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838200" y="3394868"/>
            <a:ext cx="42545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>
                <a:cs typeface="+mn-cs"/>
              </a:rPr>
              <a:t>طريق مخصص فقط للدراجات الهوائية.</a:t>
            </a:r>
            <a:endParaRPr lang="en-US" b="1" dirty="0">
              <a:cs typeface="+mn-cs"/>
            </a:endParaRPr>
          </a:p>
        </p:txBody>
      </p:sp>
      <p:sp>
        <p:nvSpPr>
          <p:cNvPr id="8" name="לחצן פעולה: חזרה 7">
            <a:hlinkClick r:id="" action="ppaction://hlinkshowjump?jump=lastslideviewed" highlightClick="1"/>
          </p:cNvPr>
          <p:cNvSpPr/>
          <p:nvPr/>
        </p:nvSpPr>
        <p:spPr>
          <a:xfrm>
            <a:off x="330200" y="403225"/>
            <a:ext cx="889000" cy="727075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9300" y="2613025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والان طلابي الأعزاء سنُجيب على الأسئلة التالية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282" y="0"/>
            <a:ext cx="3708400" cy="241458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16325" cy="26130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901" y="4040187"/>
            <a:ext cx="4505324" cy="28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mb/>
      </p:transition>
    </mc:Choice>
    <mc:Fallback xmlns="">
      <p:transition spd="slow">
        <p:comb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64100" y="943766"/>
            <a:ext cx="39751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dirty="0"/>
              <a:t>ما هذه الإشارة؟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644523"/>
            <a:ext cx="1905000" cy="1924050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3441700" y="3551234"/>
            <a:ext cx="20955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إشارة ضوئية</a:t>
            </a:r>
            <a:endParaRPr lang="en-US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8547100" y="3533768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إشارة</a:t>
            </a:r>
          </a:p>
          <a:p>
            <a:pPr algn="ctr"/>
            <a:r>
              <a:rPr lang="ar-SA" dirty="0"/>
              <a:t> قف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673600" y="943766"/>
            <a:ext cx="39751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ما هذه الإشارة؟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849305"/>
            <a:ext cx="2565400" cy="2173295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7613650" y="3533767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ممر المشاة</a:t>
            </a:r>
            <a:endParaRPr lang="en-US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2984500" y="3533766"/>
            <a:ext cx="20701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رصيف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טיפה</Template>
  <TotalTime>231</TotalTime>
  <Words>129</Words>
  <Application>Microsoft Office PowerPoint</Application>
  <PresentationFormat>מסך רחב</PresentationFormat>
  <Paragraphs>40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أعزائي ، كيف حالكم؟</vt:lpstr>
      <vt:lpstr>מצגת של PowerPoint‏</vt:lpstr>
      <vt:lpstr>إشارة ضوئية/ رمزور</vt:lpstr>
      <vt:lpstr>ممر للمشاة</vt:lpstr>
      <vt:lpstr>إشارة قف</vt:lpstr>
      <vt:lpstr>طريق للدراجات</vt:lpstr>
      <vt:lpstr>والان طلابي الأعزاء سنُجيب على الأسئلة التالية</vt:lpstr>
      <vt:lpstr>ما هذه الإشارة؟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hp</dc:creator>
  <cp:lastModifiedBy>user</cp:lastModifiedBy>
  <cp:revision>45</cp:revision>
  <dcterms:created xsi:type="dcterms:W3CDTF">2020-05-13T16:24:36Z</dcterms:created>
  <dcterms:modified xsi:type="dcterms:W3CDTF">2025-02-10T15:37:37Z</dcterms:modified>
</cp:coreProperties>
</file>